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3"/>
  </p:notesMasterIdLst>
  <p:sldIdLst>
    <p:sldId id="258" r:id="rId2"/>
    <p:sldId id="329" r:id="rId3"/>
    <p:sldId id="330" r:id="rId4"/>
    <p:sldId id="442" r:id="rId5"/>
    <p:sldId id="3210" r:id="rId6"/>
    <p:sldId id="3194" r:id="rId7"/>
    <p:sldId id="3193" r:id="rId8"/>
    <p:sldId id="279" r:id="rId9"/>
    <p:sldId id="280" r:id="rId10"/>
    <p:sldId id="273" r:id="rId11"/>
    <p:sldId id="3213" r:id="rId12"/>
    <p:sldId id="3214" r:id="rId13"/>
    <p:sldId id="287" r:id="rId14"/>
    <p:sldId id="3197" r:id="rId15"/>
    <p:sldId id="3211" r:id="rId16"/>
    <p:sldId id="283" r:id="rId17"/>
    <p:sldId id="282" r:id="rId18"/>
    <p:sldId id="3196" r:id="rId19"/>
    <p:sldId id="284" r:id="rId20"/>
    <p:sldId id="3195" r:id="rId21"/>
    <p:sldId id="275" r:id="rId22"/>
    <p:sldId id="276" r:id="rId23"/>
    <p:sldId id="278" r:id="rId24"/>
    <p:sldId id="277" r:id="rId25"/>
    <p:sldId id="286" r:id="rId26"/>
    <p:sldId id="3212" r:id="rId27"/>
    <p:sldId id="285" r:id="rId28"/>
    <p:sldId id="510" r:id="rId29"/>
    <p:sldId id="3198" r:id="rId30"/>
    <p:sldId id="3200" r:id="rId31"/>
    <p:sldId id="3199" r:id="rId32"/>
    <p:sldId id="3201" r:id="rId33"/>
    <p:sldId id="3203" r:id="rId34"/>
    <p:sldId id="3204" r:id="rId35"/>
    <p:sldId id="3205" r:id="rId36"/>
    <p:sldId id="3206" r:id="rId37"/>
    <p:sldId id="262" r:id="rId38"/>
    <p:sldId id="3207" r:id="rId39"/>
    <p:sldId id="265" r:id="rId40"/>
    <p:sldId id="3209" r:id="rId41"/>
    <p:sldId id="3208"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A91D0"/>
    <a:srgbClr val="61A0D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65" autoAdjust="0"/>
    <p:restoredTop sz="94660"/>
  </p:normalViewPr>
  <p:slideViewPr>
    <p:cSldViewPr snapToGrid="0">
      <p:cViewPr varScale="1">
        <p:scale>
          <a:sx n="115" d="100"/>
          <a:sy n="115" d="100"/>
        </p:scale>
        <p:origin x="224" y="3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diagrams/colors1.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352C3C1-2206-4EE3-BE4E-C615F51CF0CB}" type="doc">
      <dgm:prSet loTypeId="urn:microsoft.com/office/officeart/2005/8/layout/default" loCatId="list" qsTypeId="urn:microsoft.com/office/officeart/2005/8/quickstyle/simple5" qsCatId="simple" csTypeId="urn:microsoft.com/office/officeart/2005/8/colors/accent5_2" csCatId="accent5" phldr="1"/>
      <dgm:spPr/>
      <dgm:t>
        <a:bodyPr/>
        <a:lstStyle/>
        <a:p>
          <a:endParaRPr lang="en-US"/>
        </a:p>
      </dgm:t>
    </dgm:pt>
    <dgm:pt modelId="{F940C13C-93A8-4487-AC12-248E661E1C80}">
      <dgm:prSet/>
      <dgm:spPr/>
      <dgm:t>
        <a:bodyPr/>
        <a:lstStyle/>
        <a:p>
          <a:endParaRPr lang="en-US" dirty="0"/>
        </a:p>
      </dgm:t>
    </dgm:pt>
    <dgm:pt modelId="{7F187B15-AD1A-4F36-AC62-80C67D0F30AC}" type="parTrans" cxnId="{B0A3930C-D836-43D5-BF9A-083B6A3FE7DD}">
      <dgm:prSet/>
      <dgm:spPr/>
      <dgm:t>
        <a:bodyPr/>
        <a:lstStyle/>
        <a:p>
          <a:endParaRPr lang="en-US"/>
        </a:p>
      </dgm:t>
    </dgm:pt>
    <dgm:pt modelId="{810F4191-580C-46C5-A89D-BB6F2585240A}" type="sibTrans" cxnId="{B0A3930C-D836-43D5-BF9A-083B6A3FE7DD}">
      <dgm:prSet/>
      <dgm:spPr/>
      <dgm:t>
        <a:bodyPr/>
        <a:lstStyle/>
        <a:p>
          <a:endParaRPr lang="en-US"/>
        </a:p>
      </dgm:t>
    </dgm:pt>
    <dgm:pt modelId="{746C400A-ACAA-4886-975E-3FE9485B45D2}">
      <dgm:prSet/>
      <dgm:spPr/>
      <dgm:t>
        <a:bodyPr/>
        <a:lstStyle/>
        <a:p>
          <a:endParaRPr lang="en-US" dirty="0"/>
        </a:p>
      </dgm:t>
    </dgm:pt>
    <dgm:pt modelId="{03040C5C-C283-421B-BDAC-61388B2D2E25}" type="parTrans" cxnId="{13592B23-2863-488D-B0B2-BAF61263BB5C}">
      <dgm:prSet/>
      <dgm:spPr/>
      <dgm:t>
        <a:bodyPr/>
        <a:lstStyle/>
        <a:p>
          <a:endParaRPr lang="en-US"/>
        </a:p>
      </dgm:t>
    </dgm:pt>
    <dgm:pt modelId="{C6AD2450-1976-4DC6-8D43-51A94606A32C}" type="sibTrans" cxnId="{13592B23-2863-488D-B0B2-BAF61263BB5C}">
      <dgm:prSet/>
      <dgm:spPr/>
      <dgm:t>
        <a:bodyPr/>
        <a:lstStyle/>
        <a:p>
          <a:endParaRPr lang="en-US"/>
        </a:p>
      </dgm:t>
    </dgm:pt>
    <dgm:pt modelId="{51C2BAB4-EF1C-47F1-AFDD-0813F7B5CA74}">
      <dgm:prSet/>
      <dgm:spPr/>
      <dgm:t>
        <a:bodyPr/>
        <a:lstStyle/>
        <a:p>
          <a:endParaRPr lang="en-US" dirty="0"/>
        </a:p>
      </dgm:t>
    </dgm:pt>
    <dgm:pt modelId="{2FDFF17E-3F0D-4534-8A85-92EE66AD730B}" type="parTrans" cxnId="{C301CEA9-AF75-434B-AE27-16D3BA9C2D81}">
      <dgm:prSet/>
      <dgm:spPr/>
      <dgm:t>
        <a:bodyPr/>
        <a:lstStyle/>
        <a:p>
          <a:endParaRPr lang="en-US"/>
        </a:p>
      </dgm:t>
    </dgm:pt>
    <dgm:pt modelId="{848C0A95-A376-4FE6-B63B-44829B76A244}" type="sibTrans" cxnId="{C301CEA9-AF75-434B-AE27-16D3BA9C2D81}">
      <dgm:prSet/>
      <dgm:spPr/>
      <dgm:t>
        <a:bodyPr/>
        <a:lstStyle/>
        <a:p>
          <a:endParaRPr lang="en-US"/>
        </a:p>
      </dgm:t>
    </dgm:pt>
    <dgm:pt modelId="{917CC993-0BDE-4895-A343-C0706B4F36EC}">
      <dgm:prSet/>
      <dgm:spPr/>
      <dgm:t>
        <a:bodyPr/>
        <a:lstStyle/>
        <a:p>
          <a:endParaRPr lang="en-US" dirty="0"/>
        </a:p>
      </dgm:t>
    </dgm:pt>
    <dgm:pt modelId="{BB7F1C2A-EBF7-4168-A987-09167850A7FC}" type="parTrans" cxnId="{AAEE192E-A3F8-4E11-9B95-1C302FC52D67}">
      <dgm:prSet/>
      <dgm:spPr/>
      <dgm:t>
        <a:bodyPr/>
        <a:lstStyle/>
        <a:p>
          <a:endParaRPr lang="en-US"/>
        </a:p>
      </dgm:t>
    </dgm:pt>
    <dgm:pt modelId="{A517FBA4-A740-4F9C-A1F1-CEEB8B5E5458}" type="sibTrans" cxnId="{AAEE192E-A3F8-4E11-9B95-1C302FC52D67}">
      <dgm:prSet/>
      <dgm:spPr/>
      <dgm:t>
        <a:bodyPr/>
        <a:lstStyle/>
        <a:p>
          <a:endParaRPr lang="en-US"/>
        </a:p>
      </dgm:t>
    </dgm:pt>
    <dgm:pt modelId="{EFF9A101-6694-44C0-B835-E8D2F93E5C8B}">
      <dgm:prSet/>
      <dgm:spPr/>
      <dgm:t>
        <a:bodyPr/>
        <a:lstStyle/>
        <a:p>
          <a:endParaRPr lang="en-US" dirty="0"/>
        </a:p>
      </dgm:t>
    </dgm:pt>
    <dgm:pt modelId="{1244D0F0-7D63-413D-B55A-C54F5AACA1E0}" type="parTrans" cxnId="{D2AC0527-3023-44C6-8ED9-42B82F316B3C}">
      <dgm:prSet/>
      <dgm:spPr/>
      <dgm:t>
        <a:bodyPr/>
        <a:lstStyle/>
        <a:p>
          <a:endParaRPr lang="en-US"/>
        </a:p>
      </dgm:t>
    </dgm:pt>
    <dgm:pt modelId="{890FBEE7-61B9-4F1D-A52C-C5C80F8608A2}" type="sibTrans" cxnId="{D2AC0527-3023-44C6-8ED9-42B82F316B3C}">
      <dgm:prSet/>
      <dgm:spPr/>
      <dgm:t>
        <a:bodyPr/>
        <a:lstStyle/>
        <a:p>
          <a:endParaRPr lang="en-US"/>
        </a:p>
      </dgm:t>
    </dgm:pt>
    <dgm:pt modelId="{ACB95CE8-8CB6-435F-93C2-53AD58242211}">
      <dgm:prSet/>
      <dgm:spPr/>
      <dgm:t>
        <a:bodyPr/>
        <a:lstStyle/>
        <a:p>
          <a:endParaRPr lang="en-US" dirty="0"/>
        </a:p>
      </dgm:t>
    </dgm:pt>
    <dgm:pt modelId="{4AB8B3D9-4DD6-48A6-A28A-30E3BD959C62}" type="parTrans" cxnId="{447C5A9D-4D22-4263-89DC-8FDF2DA95FA5}">
      <dgm:prSet/>
      <dgm:spPr/>
      <dgm:t>
        <a:bodyPr/>
        <a:lstStyle/>
        <a:p>
          <a:endParaRPr lang="en-US"/>
        </a:p>
      </dgm:t>
    </dgm:pt>
    <dgm:pt modelId="{71F8F774-FF33-4BCF-91E8-ECE1E444D5B4}" type="sibTrans" cxnId="{447C5A9D-4D22-4263-89DC-8FDF2DA95FA5}">
      <dgm:prSet/>
      <dgm:spPr/>
      <dgm:t>
        <a:bodyPr/>
        <a:lstStyle/>
        <a:p>
          <a:endParaRPr lang="en-US"/>
        </a:p>
      </dgm:t>
    </dgm:pt>
    <dgm:pt modelId="{4F6DA588-1B31-4DA6-8E63-52F52A626A90}">
      <dgm:prSet/>
      <dgm:spPr/>
      <dgm:t>
        <a:bodyPr/>
        <a:lstStyle/>
        <a:p>
          <a:endParaRPr lang="en-US" dirty="0"/>
        </a:p>
      </dgm:t>
    </dgm:pt>
    <dgm:pt modelId="{D891CB0A-6300-4CA5-9335-A73567692BF3}" type="parTrans" cxnId="{5992C1CA-CA13-4F53-AA31-B70590A98865}">
      <dgm:prSet/>
      <dgm:spPr/>
      <dgm:t>
        <a:bodyPr/>
        <a:lstStyle/>
        <a:p>
          <a:endParaRPr lang="en-US"/>
        </a:p>
      </dgm:t>
    </dgm:pt>
    <dgm:pt modelId="{6482AFC1-855B-44D4-B0AC-9D21F1808C10}" type="sibTrans" cxnId="{5992C1CA-CA13-4F53-AA31-B70590A98865}">
      <dgm:prSet/>
      <dgm:spPr/>
      <dgm:t>
        <a:bodyPr/>
        <a:lstStyle/>
        <a:p>
          <a:endParaRPr lang="en-US"/>
        </a:p>
      </dgm:t>
    </dgm:pt>
    <dgm:pt modelId="{1FEA80B7-AB0E-4FFD-B662-8C1EABAFA864}">
      <dgm:prSet/>
      <dgm:spPr/>
      <dgm:t>
        <a:bodyPr/>
        <a:lstStyle/>
        <a:p>
          <a:endParaRPr lang="en-US" dirty="0"/>
        </a:p>
      </dgm:t>
    </dgm:pt>
    <dgm:pt modelId="{58009A7D-777B-4746-9263-977F73359F6D}" type="parTrans" cxnId="{45AB097A-E8D1-42B4-9FF1-8057D846FA24}">
      <dgm:prSet/>
      <dgm:spPr/>
      <dgm:t>
        <a:bodyPr/>
        <a:lstStyle/>
        <a:p>
          <a:endParaRPr lang="en-US"/>
        </a:p>
      </dgm:t>
    </dgm:pt>
    <dgm:pt modelId="{00AD129E-9BE5-4680-8586-5C378CC06863}" type="sibTrans" cxnId="{45AB097A-E8D1-42B4-9FF1-8057D846FA24}">
      <dgm:prSet/>
      <dgm:spPr/>
      <dgm:t>
        <a:bodyPr/>
        <a:lstStyle/>
        <a:p>
          <a:endParaRPr lang="en-US"/>
        </a:p>
      </dgm:t>
    </dgm:pt>
    <dgm:pt modelId="{5AAAD63C-D138-47E4-A115-51105192CB2D}" type="pres">
      <dgm:prSet presAssocID="{4352C3C1-2206-4EE3-BE4E-C615F51CF0CB}" presName="diagram" presStyleCnt="0">
        <dgm:presLayoutVars>
          <dgm:dir/>
          <dgm:resizeHandles val="exact"/>
        </dgm:presLayoutVars>
      </dgm:prSet>
      <dgm:spPr/>
    </dgm:pt>
    <dgm:pt modelId="{2A8D2E75-115A-467E-8F4D-1422B3A6CC74}" type="pres">
      <dgm:prSet presAssocID="{1FEA80B7-AB0E-4FFD-B662-8C1EABAFA864}" presName="node" presStyleLbl="node1" presStyleIdx="0" presStyleCnt="8">
        <dgm:presLayoutVars>
          <dgm:bulletEnabled val="1"/>
        </dgm:presLayoutVars>
      </dgm:prSet>
      <dgm:spPr/>
    </dgm:pt>
    <dgm:pt modelId="{6183FA41-9840-463E-A59D-5F3D090D342E}" type="pres">
      <dgm:prSet presAssocID="{00AD129E-9BE5-4680-8586-5C378CC06863}" presName="sibTrans" presStyleCnt="0"/>
      <dgm:spPr/>
    </dgm:pt>
    <dgm:pt modelId="{690CACE1-9445-495E-96F4-58C114740C2B}" type="pres">
      <dgm:prSet presAssocID="{F940C13C-93A8-4487-AC12-248E661E1C80}" presName="node" presStyleLbl="node1" presStyleIdx="1" presStyleCnt="8">
        <dgm:presLayoutVars>
          <dgm:bulletEnabled val="1"/>
        </dgm:presLayoutVars>
      </dgm:prSet>
      <dgm:spPr/>
    </dgm:pt>
    <dgm:pt modelId="{1D424F97-D1D5-4658-A353-FF5BE8676850}" type="pres">
      <dgm:prSet presAssocID="{810F4191-580C-46C5-A89D-BB6F2585240A}" presName="sibTrans" presStyleCnt="0"/>
      <dgm:spPr/>
    </dgm:pt>
    <dgm:pt modelId="{807BAC6A-A14D-4BC0-9F56-191550737182}" type="pres">
      <dgm:prSet presAssocID="{746C400A-ACAA-4886-975E-3FE9485B45D2}" presName="node" presStyleLbl="node1" presStyleIdx="2" presStyleCnt="8">
        <dgm:presLayoutVars>
          <dgm:bulletEnabled val="1"/>
        </dgm:presLayoutVars>
      </dgm:prSet>
      <dgm:spPr/>
    </dgm:pt>
    <dgm:pt modelId="{78B5069D-D100-4294-BE6C-1F2511A2255E}" type="pres">
      <dgm:prSet presAssocID="{C6AD2450-1976-4DC6-8D43-51A94606A32C}" presName="sibTrans" presStyleCnt="0"/>
      <dgm:spPr/>
    </dgm:pt>
    <dgm:pt modelId="{8FFE0685-9A1C-4490-AF6E-3ADB6E766907}" type="pres">
      <dgm:prSet presAssocID="{51C2BAB4-EF1C-47F1-AFDD-0813F7B5CA74}" presName="node" presStyleLbl="node1" presStyleIdx="3" presStyleCnt="8">
        <dgm:presLayoutVars>
          <dgm:bulletEnabled val="1"/>
        </dgm:presLayoutVars>
      </dgm:prSet>
      <dgm:spPr/>
    </dgm:pt>
    <dgm:pt modelId="{4EEE206C-27E0-4F6B-9C3C-F4E14760EA1F}" type="pres">
      <dgm:prSet presAssocID="{848C0A95-A376-4FE6-B63B-44829B76A244}" presName="sibTrans" presStyleCnt="0"/>
      <dgm:spPr/>
    </dgm:pt>
    <dgm:pt modelId="{C664F88B-EAEE-4B45-9034-A37DE55039CC}" type="pres">
      <dgm:prSet presAssocID="{917CC993-0BDE-4895-A343-C0706B4F36EC}" presName="node" presStyleLbl="node1" presStyleIdx="4" presStyleCnt="8">
        <dgm:presLayoutVars>
          <dgm:bulletEnabled val="1"/>
        </dgm:presLayoutVars>
      </dgm:prSet>
      <dgm:spPr/>
    </dgm:pt>
    <dgm:pt modelId="{56987C4C-A004-43F6-8AD0-851BBEF2C0F6}" type="pres">
      <dgm:prSet presAssocID="{A517FBA4-A740-4F9C-A1F1-CEEB8B5E5458}" presName="sibTrans" presStyleCnt="0"/>
      <dgm:spPr/>
    </dgm:pt>
    <dgm:pt modelId="{E21247DD-C6DF-4E49-91F4-7E33EB222187}" type="pres">
      <dgm:prSet presAssocID="{EFF9A101-6694-44C0-B835-E8D2F93E5C8B}" presName="node" presStyleLbl="node1" presStyleIdx="5" presStyleCnt="8">
        <dgm:presLayoutVars>
          <dgm:bulletEnabled val="1"/>
        </dgm:presLayoutVars>
      </dgm:prSet>
      <dgm:spPr/>
    </dgm:pt>
    <dgm:pt modelId="{63E84E4B-C3FA-4183-87F4-0A58155AB730}" type="pres">
      <dgm:prSet presAssocID="{890FBEE7-61B9-4F1D-A52C-C5C80F8608A2}" presName="sibTrans" presStyleCnt="0"/>
      <dgm:spPr/>
    </dgm:pt>
    <dgm:pt modelId="{42304083-633D-4DEB-8F93-FFDFD1921B35}" type="pres">
      <dgm:prSet presAssocID="{ACB95CE8-8CB6-435F-93C2-53AD58242211}" presName="node" presStyleLbl="node1" presStyleIdx="6" presStyleCnt="8">
        <dgm:presLayoutVars>
          <dgm:bulletEnabled val="1"/>
        </dgm:presLayoutVars>
      </dgm:prSet>
      <dgm:spPr/>
    </dgm:pt>
    <dgm:pt modelId="{B8EBA4E1-DE12-4EFC-A3BA-ED7BC1C19B6F}" type="pres">
      <dgm:prSet presAssocID="{71F8F774-FF33-4BCF-91E8-ECE1E444D5B4}" presName="sibTrans" presStyleCnt="0"/>
      <dgm:spPr/>
    </dgm:pt>
    <dgm:pt modelId="{ADF999F7-3BCB-4C05-9442-378A4148C132}" type="pres">
      <dgm:prSet presAssocID="{4F6DA588-1B31-4DA6-8E63-52F52A626A90}" presName="node" presStyleLbl="node1" presStyleIdx="7" presStyleCnt="8">
        <dgm:presLayoutVars>
          <dgm:bulletEnabled val="1"/>
        </dgm:presLayoutVars>
      </dgm:prSet>
      <dgm:spPr/>
    </dgm:pt>
  </dgm:ptLst>
  <dgm:cxnLst>
    <dgm:cxn modelId="{5EE67B08-F281-4EA4-BCFB-57411E9C92D8}" type="presOf" srcId="{ACB95CE8-8CB6-435F-93C2-53AD58242211}" destId="{42304083-633D-4DEB-8F93-FFDFD1921B35}" srcOrd="0" destOrd="0" presId="urn:microsoft.com/office/officeart/2005/8/layout/default"/>
    <dgm:cxn modelId="{B0A3930C-D836-43D5-BF9A-083B6A3FE7DD}" srcId="{4352C3C1-2206-4EE3-BE4E-C615F51CF0CB}" destId="{F940C13C-93A8-4487-AC12-248E661E1C80}" srcOrd="1" destOrd="0" parTransId="{7F187B15-AD1A-4F36-AC62-80C67D0F30AC}" sibTransId="{810F4191-580C-46C5-A89D-BB6F2585240A}"/>
    <dgm:cxn modelId="{13592B23-2863-488D-B0B2-BAF61263BB5C}" srcId="{4352C3C1-2206-4EE3-BE4E-C615F51CF0CB}" destId="{746C400A-ACAA-4886-975E-3FE9485B45D2}" srcOrd="2" destOrd="0" parTransId="{03040C5C-C283-421B-BDAC-61388B2D2E25}" sibTransId="{C6AD2450-1976-4DC6-8D43-51A94606A32C}"/>
    <dgm:cxn modelId="{D2AC0527-3023-44C6-8ED9-42B82F316B3C}" srcId="{4352C3C1-2206-4EE3-BE4E-C615F51CF0CB}" destId="{EFF9A101-6694-44C0-B835-E8D2F93E5C8B}" srcOrd="5" destOrd="0" parTransId="{1244D0F0-7D63-413D-B55A-C54F5AACA1E0}" sibTransId="{890FBEE7-61B9-4F1D-A52C-C5C80F8608A2}"/>
    <dgm:cxn modelId="{AAEE192E-A3F8-4E11-9B95-1C302FC52D67}" srcId="{4352C3C1-2206-4EE3-BE4E-C615F51CF0CB}" destId="{917CC993-0BDE-4895-A343-C0706B4F36EC}" srcOrd="4" destOrd="0" parTransId="{BB7F1C2A-EBF7-4168-A987-09167850A7FC}" sibTransId="{A517FBA4-A740-4F9C-A1F1-CEEB8B5E5458}"/>
    <dgm:cxn modelId="{DA63503A-376F-413E-AE47-608CF42663F1}" type="presOf" srcId="{917CC993-0BDE-4895-A343-C0706B4F36EC}" destId="{C664F88B-EAEE-4B45-9034-A37DE55039CC}" srcOrd="0" destOrd="0" presId="urn:microsoft.com/office/officeart/2005/8/layout/default"/>
    <dgm:cxn modelId="{02776F53-376D-4AB5-B7D2-5DEACC8B2405}" type="presOf" srcId="{1FEA80B7-AB0E-4FFD-B662-8C1EABAFA864}" destId="{2A8D2E75-115A-467E-8F4D-1422B3A6CC74}" srcOrd="0" destOrd="0" presId="urn:microsoft.com/office/officeart/2005/8/layout/default"/>
    <dgm:cxn modelId="{8EA4EF63-3B49-4F91-83C8-A34050E92664}" type="presOf" srcId="{4F6DA588-1B31-4DA6-8E63-52F52A626A90}" destId="{ADF999F7-3BCB-4C05-9442-378A4148C132}" srcOrd="0" destOrd="0" presId="urn:microsoft.com/office/officeart/2005/8/layout/default"/>
    <dgm:cxn modelId="{45AB097A-E8D1-42B4-9FF1-8057D846FA24}" srcId="{4352C3C1-2206-4EE3-BE4E-C615F51CF0CB}" destId="{1FEA80B7-AB0E-4FFD-B662-8C1EABAFA864}" srcOrd="0" destOrd="0" parTransId="{58009A7D-777B-4746-9263-977F73359F6D}" sibTransId="{00AD129E-9BE5-4680-8586-5C378CC06863}"/>
    <dgm:cxn modelId="{26C9049D-482C-445C-9A16-BBEE35BDACE0}" type="presOf" srcId="{F940C13C-93A8-4487-AC12-248E661E1C80}" destId="{690CACE1-9445-495E-96F4-58C114740C2B}" srcOrd="0" destOrd="0" presId="urn:microsoft.com/office/officeart/2005/8/layout/default"/>
    <dgm:cxn modelId="{447C5A9D-4D22-4263-89DC-8FDF2DA95FA5}" srcId="{4352C3C1-2206-4EE3-BE4E-C615F51CF0CB}" destId="{ACB95CE8-8CB6-435F-93C2-53AD58242211}" srcOrd="6" destOrd="0" parTransId="{4AB8B3D9-4DD6-48A6-A28A-30E3BD959C62}" sibTransId="{71F8F774-FF33-4BCF-91E8-ECE1E444D5B4}"/>
    <dgm:cxn modelId="{83591E9E-748C-4482-9220-BDCB0EFB1D42}" type="presOf" srcId="{51C2BAB4-EF1C-47F1-AFDD-0813F7B5CA74}" destId="{8FFE0685-9A1C-4490-AF6E-3ADB6E766907}" srcOrd="0" destOrd="0" presId="urn:microsoft.com/office/officeart/2005/8/layout/default"/>
    <dgm:cxn modelId="{C301CEA9-AF75-434B-AE27-16D3BA9C2D81}" srcId="{4352C3C1-2206-4EE3-BE4E-C615F51CF0CB}" destId="{51C2BAB4-EF1C-47F1-AFDD-0813F7B5CA74}" srcOrd="3" destOrd="0" parTransId="{2FDFF17E-3F0D-4534-8A85-92EE66AD730B}" sibTransId="{848C0A95-A376-4FE6-B63B-44829B76A244}"/>
    <dgm:cxn modelId="{4C73E5C7-B5A4-4342-87AA-FA7AD9BF95A8}" type="presOf" srcId="{4352C3C1-2206-4EE3-BE4E-C615F51CF0CB}" destId="{5AAAD63C-D138-47E4-A115-51105192CB2D}" srcOrd="0" destOrd="0" presId="urn:microsoft.com/office/officeart/2005/8/layout/default"/>
    <dgm:cxn modelId="{5992C1CA-CA13-4F53-AA31-B70590A98865}" srcId="{4352C3C1-2206-4EE3-BE4E-C615F51CF0CB}" destId="{4F6DA588-1B31-4DA6-8E63-52F52A626A90}" srcOrd="7" destOrd="0" parTransId="{D891CB0A-6300-4CA5-9335-A73567692BF3}" sibTransId="{6482AFC1-855B-44D4-B0AC-9D21F1808C10}"/>
    <dgm:cxn modelId="{D0E10EE0-F087-4B84-9FAD-1FA26D9DBE7B}" type="presOf" srcId="{746C400A-ACAA-4886-975E-3FE9485B45D2}" destId="{807BAC6A-A14D-4BC0-9F56-191550737182}" srcOrd="0" destOrd="0" presId="urn:microsoft.com/office/officeart/2005/8/layout/default"/>
    <dgm:cxn modelId="{34A405F5-22CC-4336-B5DC-08245733E907}" type="presOf" srcId="{EFF9A101-6694-44C0-B835-E8D2F93E5C8B}" destId="{E21247DD-C6DF-4E49-91F4-7E33EB222187}" srcOrd="0" destOrd="0" presId="urn:microsoft.com/office/officeart/2005/8/layout/default"/>
    <dgm:cxn modelId="{A974EC72-4367-49E9-8C3C-975C7D641472}" type="presParOf" srcId="{5AAAD63C-D138-47E4-A115-51105192CB2D}" destId="{2A8D2E75-115A-467E-8F4D-1422B3A6CC74}" srcOrd="0" destOrd="0" presId="urn:microsoft.com/office/officeart/2005/8/layout/default"/>
    <dgm:cxn modelId="{389E52EA-A288-4252-B77B-3BADD5476499}" type="presParOf" srcId="{5AAAD63C-D138-47E4-A115-51105192CB2D}" destId="{6183FA41-9840-463E-A59D-5F3D090D342E}" srcOrd="1" destOrd="0" presId="urn:microsoft.com/office/officeart/2005/8/layout/default"/>
    <dgm:cxn modelId="{40354D79-A1E6-4B7F-AA78-B343F658F04F}" type="presParOf" srcId="{5AAAD63C-D138-47E4-A115-51105192CB2D}" destId="{690CACE1-9445-495E-96F4-58C114740C2B}" srcOrd="2" destOrd="0" presId="urn:microsoft.com/office/officeart/2005/8/layout/default"/>
    <dgm:cxn modelId="{D30A51E7-6899-4E11-BBF0-F5A2C7D4CD9C}" type="presParOf" srcId="{5AAAD63C-D138-47E4-A115-51105192CB2D}" destId="{1D424F97-D1D5-4658-A353-FF5BE8676850}" srcOrd="3" destOrd="0" presId="urn:microsoft.com/office/officeart/2005/8/layout/default"/>
    <dgm:cxn modelId="{B9080138-9182-4246-A2C0-10D81E1DC0B9}" type="presParOf" srcId="{5AAAD63C-D138-47E4-A115-51105192CB2D}" destId="{807BAC6A-A14D-4BC0-9F56-191550737182}" srcOrd="4" destOrd="0" presId="urn:microsoft.com/office/officeart/2005/8/layout/default"/>
    <dgm:cxn modelId="{16AF78FA-1662-4BBA-A3EE-DE441CBEAB18}" type="presParOf" srcId="{5AAAD63C-D138-47E4-A115-51105192CB2D}" destId="{78B5069D-D100-4294-BE6C-1F2511A2255E}" srcOrd="5" destOrd="0" presId="urn:microsoft.com/office/officeart/2005/8/layout/default"/>
    <dgm:cxn modelId="{24CEBC67-743B-4B76-94C7-A1F6041A6DF6}" type="presParOf" srcId="{5AAAD63C-D138-47E4-A115-51105192CB2D}" destId="{8FFE0685-9A1C-4490-AF6E-3ADB6E766907}" srcOrd="6" destOrd="0" presId="urn:microsoft.com/office/officeart/2005/8/layout/default"/>
    <dgm:cxn modelId="{A1390E8E-F974-4E0E-A29D-00B84A11F218}" type="presParOf" srcId="{5AAAD63C-D138-47E4-A115-51105192CB2D}" destId="{4EEE206C-27E0-4F6B-9C3C-F4E14760EA1F}" srcOrd="7" destOrd="0" presId="urn:microsoft.com/office/officeart/2005/8/layout/default"/>
    <dgm:cxn modelId="{744D2FF5-8CF8-4562-A450-5C1F01D0FEBA}" type="presParOf" srcId="{5AAAD63C-D138-47E4-A115-51105192CB2D}" destId="{C664F88B-EAEE-4B45-9034-A37DE55039CC}" srcOrd="8" destOrd="0" presId="urn:microsoft.com/office/officeart/2005/8/layout/default"/>
    <dgm:cxn modelId="{B70BA208-1578-44C8-A5B9-05C0DB360AE8}" type="presParOf" srcId="{5AAAD63C-D138-47E4-A115-51105192CB2D}" destId="{56987C4C-A004-43F6-8AD0-851BBEF2C0F6}" srcOrd="9" destOrd="0" presId="urn:microsoft.com/office/officeart/2005/8/layout/default"/>
    <dgm:cxn modelId="{BB09F158-1382-4FEE-BC55-4AFB18C6D0E6}" type="presParOf" srcId="{5AAAD63C-D138-47E4-A115-51105192CB2D}" destId="{E21247DD-C6DF-4E49-91F4-7E33EB222187}" srcOrd="10" destOrd="0" presId="urn:microsoft.com/office/officeart/2005/8/layout/default"/>
    <dgm:cxn modelId="{4726F516-4334-4616-9074-0680CB8BEB3C}" type="presParOf" srcId="{5AAAD63C-D138-47E4-A115-51105192CB2D}" destId="{63E84E4B-C3FA-4183-87F4-0A58155AB730}" srcOrd="11" destOrd="0" presId="urn:microsoft.com/office/officeart/2005/8/layout/default"/>
    <dgm:cxn modelId="{2CD6B235-B0EF-4E0E-A166-432D9965765A}" type="presParOf" srcId="{5AAAD63C-D138-47E4-A115-51105192CB2D}" destId="{42304083-633D-4DEB-8F93-FFDFD1921B35}" srcOrd="12" destOrd="0" presId="urn:microsoft.com/office/officeart/2005/8/layout/default"/>
    <dgm:cxn modelId="{B12ACE6F-E37E-4FFA-AC31-3B0C703DB31F}" type="presParOf" srcId="{5AAAD63C-D138-47E4-A115-51105192CB2D}" destId="{B8EBA4E1-DE12-4EFC-A3BA-ED7BC1C19B6F}" srcOrd="13" destOrd="0" presId="urn:microsoft.com/office/officeart/2005/8/layout/default"/>
    <dgm:cxn modelId="{DF9815FB-D1C0-44C8-BC76-7E072D1DE845}" type="presParOf" srcId="{5AAAD63C-D138-47E4-A115-51105192CB2D}" destId="{ADF999F7-3BCB-4C05-9442-378A4148C132}" srcOrd="14"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352C3C1-2206-4EE3-BE4E-C615F51CF0CB}" type="doc">
      <dgm:prSet loTypeId="urn:microsoft.com/office/officeart/2005/8/layout/default" loCatId="list" qsTypeId="urn:microsoft.com/office/officeart/2005/8/quickstyle/simple5" qsCatId="simple" csTypeId="urn:microsoft.com/office/officeart/2005/8/colors/accent5_2" csCatId="accent5" phldr="1"/>
      <dgm:spPr/>
      <dgm:t>
        <a:bodyPr/>
        <a:lstStyle/>
        <a:p>
          <a:endParaRPr lang="en-US"/>
        </a:p>
      </dgm:t>
    </dgm:pt>
    <dgm:pt modelId="{F940C13C-93A8-4487-AC12-248E661E1C80}">
      <dgm:prSet/>
      <dgm:spPr/>
      <dgm:t>
        <a:bodyPr/>
        <a:lstStyle/>
        <a:p>
          <a:endParaRPr lang="en-US" dirty="0"/>
        </a:p>
      </dgm:t>
    </dgm:pt>
    <dgm:pt modelId="{7F187B15-AD1A-4F36-AC62-80C67D0F30AC}" type="parTrans" cxnId="{B0A3930C-D836-43D5-BF9A-083B6A3FE7DD}">
      <dgm:prSet/>
      <dgm:spPr/>
      <dgm:t>
        <a:bodyPr/>
        <a:lstStyle/>
        <a:p>
          <a:endParaRPr lang="en-US"/>
        </a:p>
      </dgm:t>
    </dgm:pt>
    <dgm:pt modelId="{810F4191-580C-46C5-A89D-BB6F2585240A}" type="sibTrans" cxnId="{B0A3930C-D836-43D5-BF9A-083B6A3FE7DD}">
      <dgm:prSet/>
      <dgm:spPr/>
      <dgm:t>
        <a:bodyPr/>
        <a:lstStyle/>
        <a:p>
          <a:endParaRPr lang="en-US"/>
        </a:p>
      </dgm:t>
    </dgm:pt>
    <dgm:pt modelId="{746C400A-ACAA-4886-975E-3FE9485B45D2}">
      <dgm:prSet/>
      <dgm:spPr/>
      <dgm:t>
        <a:bodyPr/>
        <a:lstStyle/>
        <a:p>
          <a:endParaRPr lang="en-US" dirty="0"/>
        </a:p>
      </dgm:t>
    </dgm:pt>
    <dgm:pt modelId="{03040C5C-C283-421B-BDAC-61388B2D2E25}" type="parTrans" cxnId="{13592B23-2863-488D-B0B2-BAF61263BB5C}">
      <dgm:prSet/>
      <dgm:spPr/>
      <dgm:t>
        <a:bodyPr/>
        <a:lstStyle/>
        <a:p>
          <a:endParaRPr lang="en-US"/>
        </a:p>
      </dgm:t>
    </dgm:pt>
    <dgm:pt modelId="{C6AD2450-1976-4DC6-8D43-51A94606A32C}" type="sibTrans" cxnId="{13592B23-2863-488D-B0B2-BAF61263BB5C}">
      <dgm:prSet/>
      <dgm:spPr/>
      <dgm:t>
        <a:bodyPr/>
        <a:lstStyle/>
        <a:p>
          <a:endParaRPr lang="en-US"/>
        </a:p>
      </dgm:t>
    </dgm:pt>
    <dgm:pt modelId="{51C2BAB4-EF1C-47F1-AFDD-0813F7B5CA74}">
      <dgm:prSet/>
      <dgm:spPr/>
      <dgm:t>
        <a:bodyPr/>
        <a:lstStyle/>
        <a:p>
          <a:endParaRPr lang="en-US" dirty="0"/>
        </a:p>
      </dgm:t>
    </dgm:pt>
    <dgm:pt modelId="{2FDFF17E-3F0D-4534-8A85-92EE66AD730B}" type="parTrans" cxnId="{C301CEA9-AF75-434B-AE27-16D3BA9C2D81}">
      <dgm:prSet/>
      <dgm:spPr/>
      <dgm:t>
        <a:bodyPr/>
        <a:lstStyle/>
        <a:p>
          <a:endParaRPr lang="en-US"/>
        </a:p>
      </dgm:t>
    </dgm:pt>
    <dgm:pt modelId="{848C0A95-A376-4FE6-B63B-44829B76A244}" type="sibTrans" cxnId="{C301CEA9-AF75-434B-AE27-16D3BA9C2D81}">
      <dgm:prSet/>
      <dgm:spPr/>
      <dgm:t>
        <a:bodyPr/>
        <a:lstStyle/>
        <a:p>
          <a:endParaRPr lang="en-US"/>
        </a:p>
      </dgm:t>
    </dgm:pt>
    <dgm:pt modelId="{917CC993-0BDE-4895-A343-C0706B4F36EC}">
      <dgm:prSet/>
      <dgm:spPr/>
      <dgm:t>
        <a:bodyPr/>
        <a:lstStyle/>
        <a:p>
          <a:endParaRPr lang="en-US" dirty="0"/>
        </a:p>
      </dgm:t>
    </dgm:pt>
    <dgm:pt modelId="{BB7F1C2A-EBF7-4168-A987-09167850A7FC}" type="parTrans" cxnId="{AAEE192E-A3F8-4E11-9B95-1C302FC52D67}">
      <dgm:prSet/>
      <dgm:spPr/>
      <dgm:t>
        <a:bodyPr/>
        <a:lstStyle/>
        <a:p>
          <a:endParaRPr lang="en-US"/>
        </a:p>
      </dgm:t>
    </dgm:pt>
    <dgm:pt modelId="{A517FBA4-A740-4F9C-A1F1-CEEB8B5E5458}" type="sibTrans" cxnId="{AAEE192E-A3F8-4E11-9B95-1C302FC52D67}">
      <dgm:prSet/>
      <dgm:spPr/>
      <dgm:t>
        <a:bodyPr/>
        <a:lstStyle/>
        <a:p>
          <a:endParaRPr lang="en-US"/>
        </a:p>
      </dgm:t>
    </dgm:pt>
    <dgm:pt modelId="{EFF9A101-6694-44C0-B835-E8D2F93E5C8B}">
      <dgm:prSet/>
      <dgm:spPr/>
      <dgm:t>
        <a:bodyPr/>
        <a:lstStyle/>
        <a:p>
          <a:endParaRPr lang="en-US" dirty="0"/>
        </a:p>
      </dgm:t>
    </dgm:pt>
    <dgm:pt modelId="{1244D0F0-7D63-413D-B55A-C54F5AACA1E0}" type="parTrans" cxnId="{D2AC0527-3023-44C6-8ED9-42B82F316B3C}">
      <dgm:prSet/>
      <dgm:spPr/>
      <dgm:t>
        <a:bodyPr/>
        <a:lstStyle/>
        <a:p>
          <a:endParaRPr lang="en-US"/>
        </a:p>
      </dgm:t>
    </dgm:pt>
    <dgm:pt modelId="{890FBEE7-61B9-4F1D-A52C-C5C80F8608A2}" type="sibTrans" cxnId="{D2AC0527-3023-44C6-8ED9-42B82F316B3C}">
      <dgm:prSet/>
      <dgm:spPr/>
      <dgm:t>
        <a:bodyPr/>
        <a:lstStyle/>
        <a:p>
          <a:endParaRPr lang="en-US"/>
        </a:p>
      </dgm:t>
    </dgm:pt>
    <dgm:pt modelId="{ACB95CE8-8CB6-435F-93C2-53AD58242211}">
      <dgm:prSet/>
      <dgm:spPr/>
      <dgm:t>
        <a:bodyPr/>
        <a:lstStyle/>
        <a:p>
          <a:endParaRPr lang="en-US" dirty="0"/>
        </a:p>
      </dgm:t>
    </dgm:pt>
    <dgm:pt modelId="{4AB8B3D9-4DD6-48A6-A28A-30E3BD959C62}" type="parTrans" cxnId="{447C5A9D-4D22-4263-89DC-8FDF2DA95FA5}">
      <dgm:prSet/>
      <dgm:spPr/>
      <dgm:t>
        <a:bodyPr/>
        <a:lstStyle/>
        <a:p>
          <a:endParaRPr lang="en-US"/>
        </a:p>
      </dgm:t>
    </dgm:pt>
    <dgm:pt modelId="{71F8F774-FF33-4BCF-91E8-ECE1E444D5B4}" type="sibTrans" cxnId="{447C5A9D-4D22-4263-89DC-8FDF2DA95FA5}">
      <dgm:prSet/>
      <dgm:spPr/>
      <dgm:t>
        <a:bodyPr/>
        <a:lstStyle/>
        <a:p>
          <a:endParaRPr lang="en-US"/>
        </a:p>
      </dgm:t>
    </dgm:pt>
    <dgm:pt modelId="{4F6DA588-1B31-4DA6-8E63-52F52A626A90}">
      <dgm:prSet/>
      <dgm:spPr/>
      <dgm:t>
        <a:bodyPr/>
        <a:lstStyle/>
        <a:p>
          <a:endParaRPr lang="en-US" dirty="0"/>
        </a:p>
      </dgm:t>
    </dgm:pt>
    <dgm:pt modelId="{D891CB0A-6300-4CA5-9335-A73567692BF3}" type="parTrans" cxnId="{5992C1CA-CA13-4F53-AA31-B70590A98865}">
      <dgm:prSet/>
      <dgm:spPr/>
      <dgm:t>
        <a:bodyPr/>
        <a:lstStyle/>
        <a:p>
          <a:endParaRPr lang="en-US"/>
        </a:p>
      </dgm:t>
    </dgm:pt>
    <dgm:pt modelId="{6482AFC1-855B-44D4-B0AC-9D21F1808C10}" type="sibTrans" cxnId="{5992C1CA-CA13-4F53-AA31-B70590A98865}">
      <dgm:prSet/>
      <dgm:spPr/>
      <dgm:t>
        <a:bodyPr/>
        <a:lstStyle/>
        <a:p>
          <a:endParaRPr lang="en-US"/>
        </a:p>
      </dgm:t>
    </dgm:pt>
    <dgm:pt modelId="{1FEA80B7-AB0E-4FFD-B662-8C1EABAFA864}">
      <dgm:prSet/>
      <dgm:spPr/>
      <dgm:t>
        <a:bodyPr/>
        <a:lstStyle/>
        <a:p>
          <a:endParaRPr lang="en-US" dirty="0"/>
        </a:p>
      </dgm:t>
    </dgm:pt>
    <dgm:pt modelId="{58009A7D-777B-4746-9263-977F73359F6D}" type="parTrans" cxnId="{45AB097A-E8D1-42B4-9FF1-8057D846FA24}">
      <dgm:prSet/>
      <dgm:spPr/>
      <dgm:t>
        <a:bodyPr/>
        <a:lstStyle/>
        <a:p>
          <a:endParaRPr lang="en-US"/>
        </a:p>
      </dgm:t>
    </dgm:pt>
    <dgm:pt modelId="{00AD129E-9BE5-4680-8586-5C378CC06863}" type="sibTrans" cxnId="{45AB097A-E8D1-42B4-9FF1-8057D846FA24}">
      <dgm:prSet/>
      <dgm:spPr/>
      <dgm:t>
        <a:bodyPr/>
        <a:lstStyle/>
        <a:p>
          <a:endParaRPr lang="en-US"/>
        </a:p>
      </dgm:t>
    </dgm:pt>
    <dgm:pt modelId="{5AAAD63C-D138-47E4-A115-51105192CB2D}" type="pres">
      <dgm:prSet presAssocID="{4352C3C1-2206-4EE3-BE4E-C615F51CF0CB}" presName="diagram" presStyleCnt="0">
        <dgm:presLayoutVars>
          <dgm:dir/>
          <dgm:resizeHandles val="exact"/>
        </dgm:presLayoutVars>
      </dgm:prSet>
      <dgm:spPr/>
    </dgm:pt>
    <dgm:pt modelId="{2A8D2E75-115A-467E-8F4D-1422B3A6CC74}" type="pres">
      <dgm:prSet presAssocID="{1FEA80B7-AB0E-4FFD-B662-8C1EABAFA864}" presName="node" presStyleLbl="node1" presStyleIdx="0" presStyleCnt="8">
        <dgm:presLayoutVars>
          <dgm:bulletEnabled val="1"/>
        </dgm:presLayoutVars>
      </dgm:prSet>
      <dgm:spPr/>
    </dgm:pt>
    <dgm:pt modelId="{6183FA41-9840-463E-A59D-5F3D090D342E}" type="pres">
      <dgm:prSet presAssocID="{00AD129E-9BE5-4680-8586-5C378CC06863}" presName="sibTrans" presStyleCnt="0"/>
      <dgm:spPr/>
    </dgm:pt>
    <dgm:pt modelId="{690CACE1-9445-495E-96F4-58C114740C2B}" type="pres">
      <dgm:prSet presAssocID="{F940C13C-93A8-4487-AC12-248E661E1C80}" presName="node" presStyleLbl="node1" presStyleIdx="1" presStyleCnt="8">
        <dgm:presLayoutVars>
          <dgm:bulletEnabled val="1"/>
        </dgm:presLayoutVars>
      </dgm:prSet>
      <dgm:spPr/>
    </dgm:pt>
    <dgm:pt modelId="{1D424F97-D1D5-4658-A353-FF5BE8676850}" type="pres">
      <dgm:prSet presAssocID="{810F4191-580C-46C5-A89D-BB6F2585240A}" presName="sibTrans" presStyleCnt="0"/>
      <dgm:spPr/>
    </dgm:pt>
    <dgm:pt modelId="{807BAC6A-A14D-4BC0-9F56-191550737182}" type="pres">
      <dgm:prSet presAssocID="{746C400A-ACAA-4886-975E-3FE9485B45D2}" presName="node" presStyleLbl="node1" presStyleIdx="2" presStyleCnt="8">
        <dgm:presLayoutVars>
          <dgm:bulletEnabled val="1"/>
        </dgm:presLayoutVars>
      </dgm:prSet>
      <dgm:spPr/>
    </dgm:pt>
    <dgm:pt modelId="{78B5069D-D100-4294-BE6C-1F2511A2255E}" type="pres">
      <dgm:prSet presAssocID="{C6AD2450-1976-4DC6-8D43-51A94606A32C}" presName="sibTrans" presStyleCnt="0"/>
      <dgm:spPr/>
    </dgm:pt>
    <dgm:pt modelId="{8FFE0685-9A1C-4490-AF6E-3ADB6E766907}" type="pres">
      <dgm:prSet presAssocID="{51C2BAB4-EF1C-47F1-AFDD-0813F7B5CA74}" presName="node" presStyleLbl="node1" presStyleIdx="3" presStyleCnt="8">
        <dgm:presLayoutVars>
          <dgm:bulletEnabled val="1"/>
        </dgm:presLayoutVars>
      </dgm:prSet>
      <dgm:spPr/>
    </dgm:pt>
    <dgm:pt modelId="{4EEE206C-27E0-4F6B-9C3C-F4E14760EA1F}" type="pres">
      <dgm:prSet presAssocID="{848C0A95-A376-4FE6-B63B-44829B76A244}" presName="sibTrans" presStyleCnt="0"/>
      <dgm:spPr/>
    </dgm:pt>
    <dgm:pt modelId="{C664F88B-EAEE-4B45-9034-A37DE55039CC}" type="pres">
      <dgm:prSet presAssocID="{917CC993-0BDE-4895-A343-C0706B4F36EC}" presName="node" presStyleLbl="node1" presStyleIdx="4" presStyleCnt="8">
        <dgm:presLayoutVars>
          <dgm:bulletEnabled val="1"/>
        </dgm:presLayoutVars>
      </dgm:prSet>
      <dgm:spPr/>
    </dgm:pt>
    <dgm:pt modelId="{56987C4C-A004-43F6-8AD0-851BBEF2C0F6}" type="pres">
      <dgm:prSet presAssocID="{A517FBA4-A740-4F9C-A1F1-CEEB8B5E5458}" presName="sibTrans" presStyleCnt="0"/>
      <dgm:spPr/>
    </dgm:pt>
    <dgm:pt modelId="{E21247DD-C6DF-4E49-91F4-7E33EB222187}" type="pres">
      <dgm:prSet presAssocID="{EFF9A101-6694-44C0-B835-E8D2F93E5C8B}" presName="node" presStyleLbl="node1" presStyleIdx="5" presStyleCnt="8">
        <dgm:presLayoutVars>
          <dgm:bulletEnabled val="1"/>
        </dgm:presLayoutVars>
      </dgm:prSet>
      <dgm:spPr/>
    </dgm:pt>
    <dgm:pt modelId="{63E84E4B-C3FA-4183-87F4-0A58155AB730}" type="pres">
      <dgm:prSet presAssocID="{890FBEE7-61B9-4F1D-A52C-C5C80F8608A2}" presName="sibTrans" presStyleCnt="0"/>
      <dgm:spPr/>
    </dgm:pt>
    <dgm:pt modelId="{42304083-633D-4DEB-8F93-FFDFD1921B35}" type="pres">
      <dgm:prSet presAssocID="{ACB95CE8-8CB6-435F-93C2-53AD58242211}" presName="node" presStyleLbl="node1" presStyleIdx="6" presStyleCnt="8">
        <dgm:presLayoutVars>
          <dgm:bulletEnabled val="1"/>
        </dgm:presLayoutVars>
      </dgm:prSet>
      <dgm:spPr/>
    </dgm:pt>
    <dgm:pt modelId="{B8EBA4E1-DE12-4EFC-A3BA-ED7BC1C19B6F}" type="pres">
      <dgm:prSet presAssocID="{71F8F774-FF33-4BCF-91E8-ECE1E444D5B4}" presName="sibTrans" presStyleCnt="0"/>
      <dgm:spPr/>
    </dgm:pt>
    <dgm:pt modelId="{ADF999F7-3BCB-4C05-9442-378A4148C132}" type="pres">
      <dgm:prSet presAssocID="{4F6DA588-1B31-4DA6-8E63-52F52A626A90}" presName="node" presStyleLbl="node1" presStyleIdx="7" presStyleCnt="8">
        <dgm:presLayoutVars>
          <dgm:bulletEnabled val="1"/>
        </dgm:presLayoutVars>
      </dgm:prSet>
      <dgm:spPr/>
    </dgm:pt>
  </dgm:ptLst>
  <dgm:cxnLst>
    <dgm:cxn modelId="{5EE67B08-F281-4EA4-BCFB-57411E9C92D8}" type="presOf" srcId="{ACB95CE8-8CB6-435F-93C2-53AD58242211}" destId="{42304083-633D-4DEB-8F93-FFDFD1921B35}" srcOrd="0" destOrd="0" presId="urn:microsoft.com/office/officeart/2005/8/layout/default"/>
    <dgm:cxn modelId="{B0A3930C-D836-43D5-BF9A-083B6A3FE7DD}" srcId="{4352C3C1-2206-4EE3-BE4E-C615F51CF0CB}" destId="{F940C13C-93A8-4487-AC12-248E661E1C80}" srcOrd="1" destOrd="0" parTransId="{7F187B15-AD1A-4F36-AC62-80C67D0F30AC}" sibTransId="{810F4191-580C-46C5-A89D-BB6F2585240A}"/>
    <dgm:cxn modelId="{13592B23-2863-488D-B0B2-BAF61263BB5C}" srcId="{4352C3C1-2206-4EE3-BE4E-C615F51CF0CB}" destId="{746C400A-ACAA-4886-975E-3FE9485B45D2}" srcOrd="2" destOrd="0" parTransId="{03040C5C-C283-421B-BDAC-61388B2D2E25}" sibTransId="{C6AD2450-1976-4DC6-8D43-51A94606A32C}"/>
    <dgm:cxn modelId="{D2AC0527-3023-44C6-8ED9-42B82F316B3C}" srcId="{4352C3C1-2206-4EE3-BE4E-C615F51CF0CB}" destId="{EFF9A101-6694-44C0-B835-E8D2F93E5C8B}" srcOrd="5" destOrd="0" parTransId="{1244D0F0-7D63-413D-B55A-C54F5AACA1E0}" sibTransId="{890FBEE7-61B9-4F1D-A52C-C5C80F8608A2}"/>
    <dgm:cxn modelId="{AAEE192E-A3F8-4E11-9B95-1C302FC52D67}" srcId="{4352C3C1-2206-4EE3-BE4E-C615F51CF0CB}" destId="{917CC993-0BDE-4895-A343-C0706B4F36EC}" srcOrd="4" destOrd="0" parTransId="{BB7F1C2A-EBF7-4168-A987-09167850A7FC}" sibTransId="{A517FBA4-A740-4F9C-A1F1-CEEB8B5E5458}"/>
    <dgm:cxn modelId="{DA63503A-376F-413E-AE47-608CF42663F1}" type="presOf" srcId="{917CC993-0BDE-4895-A343-C0706B4F36EC}" destId="{C664F88B-EAEE-4B45-9034-A37DE55039CC}" srcOrd="0" destOrd="0" presId="urn:microsoft.com/office/officeart/2005/8/layout/default"/>
    <dgm:cxn modelId="{02776F53-376D-4AB5-B7D2-5DEACC8B2405}" type="presOf" srcId="{1FEA80B7-AB0E-4FFD-B662-8C1EABAFA864}" destId="{2A8D2E75-115A-467E-8F4D-1422B3A6CC74}" srcOrd="0" destOrd="0" presId="urn:microsoft.com/office/officeart/2005/8/layout/default"/>
    <dgm:cxn modelId="{8EA4EF63-3B49-4F91-83C8-A34050E92664}" type="presOf" srcId="{4F6DA588-1B31-4DA6-8E63-52F52A626A90}" destId="{ADF999F7-3BCB-4C05-9442-378A4148C132}" srcOrd="0" destOrd="0" presId="urn:microsoft.com/office/officeart/2005/8/layout/default"/>
    <dgm:cxn modelId="{45AB097A-E8D1-42B4-9FF1-8057D846FA24}" srcId="{4352C3C1-2206-4EE3-BE4E-C615F51CF0CB}" destId="{1FEA80B7-AB0E-4FFD-B662-8C1EABAFA864}" srcOrd="0" destOrd="0" parTransId="{58009A7D-777B-4746-9263-977F73359F6D}" sibTransId="{00AD129E-9BE5-4680-8586-5C378CC06863}"/>
    <dgm:cxn modelId="{26C9049D-482C-445C-9A16-BBEE35BDACE0}" type="presOf" srcId="{F940C13C-93A8-4487-AC12-248E661E1C80}" destId="{690CACE1-9445-495E-96F4-58C114740C2B}" srcOrd="0" destOrd="0" presId="urn:microsoft.com/office/officeart/2005/8/layout/default"/>
    <dgm:cxn modelId="{447C5A9D-4D22-4263-89DC-8FDF2DA95FA5}" srcId="{4352C3C1-2206-4EE3-BE4E-C615F51CF0CB}" destId="{ACB95CE8-8CB6-435F-93C2-53AD58242211}" srcOrd="6" destOrd="0" parTransId="{4AB8B3D9-4DD6-48A6-A28A-30E3BD959C62}" sibTransId="{71F8F774-FF33-4BCF-91E8-ECE1E444D5B4}"/>
    <dgm:cxn modelId="{83591E9E-748C-4482-9220-BDCB0EFB1D42}" type="presOf" srcId="{51C2BAB4-EF1C-47F1-AFDD-0813F7B5CA74}" destId="{8FFE0685-9A1C-4490-AF6E-3ADB6E766907}" srcOrd="0" destOrd="0" presId="urn:microsoft.com/office/officeart/2005/8/layout/default"/>
    <dgm:cxn modelId="{C301CEA9-AF75-434B-AE27-16D3BA9C2D81}" srcId="{4352C3C1-2206-4EE3-BE4E-C615F51CF0CB}" destId="{51C2BAB4-EF1C-47F1-AFDD-0813F7B5CA74}" srcOrd="3" destOrd="0" parTransId="{2FDFF17E-3F0D-4534-8A85-92EE66AD730B}" sibTransId="{848C0A95-A376-4FE6-B63B-44829B76A244}"/>
    <dgm:cxn modelId="{4C73E5C7-B5A4-4342-87AA-FA7AD9BF95A8}" type="presOf" srcId="{4352C3C1-2206-4EE3-BE4E-C615F51CF0CB}" destId="{5AAAD63C-D138-47E4-A115-51105192CB2D}" srcOrd="0" destOrd="0" presId="urn:microsoft.com/office/officeart/2005/8/layout/default"/>
    <dgm:cxn modelId="{5992C1CA-CA13-4F53-AA31-B70590A98865}" srcId="{4352C3C1-2206-4EE3-BE4E-C615F51CF0CB}" destId="{4F6DA588-1B31-4DA6-8E63-52F52A626A90}" srcOrd="7" destOrd="0" parTransId="{D891CB0A-6300-4CA5-9335-A73567692BF3}" sibTransId="{6482AFC1-855B-44D4-B0AC-9D21F1808C10}"/>
    <dgm:cxn modelId="{D0E10EE0-F087-4B84-9FAD-1FA26D9DBE7B}" type="presOf" srcId="{746C400A-ACAA-4886-975E-3FE9485B45D2}" destId="{807BAC6A-A14D-4BC0-9F56-191550737182}" srcOrd="0" destOrd="0" presId="urn:microsoft.com/office/officeart/2005/8/layout/default"/>
    <dgm:cxn modelId="{34A405F5-22CC-4336-B5DC-08245733E907}" type="presOf" srcId="{EFF9A101-6694-44C0-B835-E8D2F93E5C8B}" destId="{E21247DD-C6DF-4E49-91F4-7E33EB222187}" srcOrd="0" destOrd="0" presId="urn:microsoft.com/office/officeart/2005/8/layout/default"/>
    <dgm:cxn modelId="{A974EC72-4367-49E9-8C3C-975C7D641472}" type="presParOf" srcId="{5AAAD63C-D138-47E4-A115-51105192CB2D}" destId="{2A8D2E75-115A-467E-8F4D-1422B3A6CC74}" srcOrd="0" destOrd="0" presId="urn:microsoft.com/office/officeart/2005/8/layout/default"/>
    <dgm:cxn modelId="{389E52EA-A288-4252-B77B-3BADD5476499}" type="presParOf" srcId="{5AAAD63C-D138-47E4-A115-51105192CB2D}" destId="{6183FA41-9840-463E-A59D-5F3D090D342E}" srcOrd="1" destOrd="0" presId="urn:microsoft.com/office/officeart/2005/8/layout/default"/>
    <dgm:cxn modelId="{40354D79-A1E6-4B7F-AA78-B343F658F04F}" type="presParOf" srcId="{5AAAD63C-D138-47E4-A115-51105192CB2D}" destId="{690CACE1-9445-495E-96F4-58C114740C2B}" srcOrd="2" destOrd="0" presId="urn:microsoft.com/office/officeart/2005/8/layout/default"/>
    <dgm:cxn modelId="{D30A51E7-6899-4E11-BBF0-F5A2C7D4CD9C}" type="presParOf" srcId="{5AAAD63C-D138-47E4-A115-51105192CB2D}" destId="{1D424F97-D1D5-4658-A353-FF5BE8676850}" srcOrd="3" destOrd="0" presId="urn:microsoft.com/office/officeart/2005/8/layout/default"/>
    <dgm:cxn modelId="{B9080138-9182-4246-A2C0-10D81E1DC0B9}" type="presParOf" srcId="{5AAAD63C-D138-47E4-A115-51105192CB2D}" destId="{807BAC6A-A14D-4BC0-9F56-191550737182}" srcOrd="4" destOrd="0" presId="urn:microsoft.com/office/officeart/2005/8/layout/default"/>
    <dgm:cxn modelId="{16AF78FA-1662-4BBA-A3EE-DE441CBEAB18}" type="presParOf" srcId="{5AAAD63C-D138-47E4-A115-51105192CB2D}" destId="{78B5069D-D100-4294-BE6C-1F2511A2255E}" srcOrd="5" destOrd="0" presId="urn:microsoft.com/office/officeart/2005/8/layout/default"/>
    <dgm:cxn modelId="{24CEBC67-743B-4B76-94C7-A1F6041A6DF6}" type="presParOf" srcId="{5AAAD63C-D138-47E4-A115-51105192CB2D}" destId="{8FFE0685-9A1C-4490-AF6E-3ADB6E766907}" srcOrd="6" destOrd="0" presId="urn:microsoft.com/office/officeart/2005/8/layout/default"/>
    <dgm:cxn modelId="{A1390E8E-F974-4E0E-A29D-00B84A11F218}" type="presParOf" srcId="{5AAAD63C-D138-47E4-A115-51105192CB2D}" destId="{4EEE206C-27E0-4F6B-9C3C-F4E14760EA1F}" srcOrd="7" destOrd="0" presId="urn:microsoft.com/office/officeart/2005/8/layout/default"/>
    <dgm:cxn modelId="{744D2FF5-8CF8-4562-A450-5C1F01D0FEBA}" type="presParOf" srcId="{5AAAD63C-D138-47E4-A115-51105192CB2D}" destId="{C664F88B-EAEE-4B45-9034-A37DE55039CC}" srcOrd="8" destOrd="0" presId="urn:microsoft.com/office/officeart/2005/8/layout/default"/>
    <dgm:cxn modelId="{B70BA208-1578-44C8-A5B9-05C0DB360AE8}" type="presParOf" srcId="{5AAAD63C-D138-47E4-A115-51105192CB2D}" destId="{56987C4C-A004-43F6-8AD0-851BBEF2C0F6}" srcOrd="9" destOrd="0" presId="urn:microsoft.com/office/officeart/2005/8/layout/default"/>
    <dgm:cxn modelId="{BB09F158-1382-4FEE-BC55-4AFB18C6D0E6}" type="presParOf" srcId="{5AAAD63C-D138-47E4-A115-51105192CB2D}" destId="{E21247DD-C6DF-4E49-91F4-7E33EB222187}" srcOrd="10" destOrd="0" presId="urn:microsoft.com/office/officeart/2005/8/layout/default"/>
    <dgm:cxn modelId="{4726F516-4334-4616-9074-0680CB8BEB3C}" type="presParOf" srcId="{5AAAD63C-D138-47E4-A115-51105192CB2D}" destId="{63E84E4B-C3FA-4183-87F4-0A58155AB730}" srcOrd="11" destOrd="0" presId="urn:microsoft.com/office/officeart/2005/8/layout/default"/>
    <dgm:cxn modelId="{2CD6B235-B0EF-4E0E-A166-432D9965765A}" type="presParOf" srcId="{5AAAD63C-D138-47E4-A115-51105192CB2D}" destId="{42304083-633D-4DEB-8F93-FFDFD1921B35}" srcOrd="12" destOrd="0" presId="urn:microsoft.com/office/officeart/2005/8/layout/default"/>
    <dgm:cxn modelId="{B12ACE6F-E37E-4FFA-AC31-3B0C703DB31F}" type="presParOf" srcId="{5AAAD63C-D138-47E4-A115-51105192CB2D}" destId="{B8EBA4E1-DE12-4EFC-A3BA-ED7BC1C19B6F}" srcOrd="13" destOrd="0" presId="urn:microsoft.com/office/officeart/2005/8/layout/default"/>
    <dgm:cxn modelId="{DF9815FB-D1C0-44C8-BC76-7E072D1DE845}" type="presParOf" srcId="{5AAAD63C-D138-47E4-A115-51105192CB2D}" destId="{ADF999F7-3BCB-4C05-9442-378A4148C132}" srcOrd="14"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352C3C1-2206-4EE3-BE4E-C615F51CF0CB}" type="doc">
      <dgm:prSet loTypeId="urn:microsoft.com/office/officeart/2005/8/layout/default" loCatId="list" qsTypeId="urn:microsoft.com/office/officeart/2005/8/quickstyle/simple5" qsCatId="simple" csTypeId="urn:microsoft.com/office/officeart/2005/8/colors/accent5_2" csCatId="accent5" phldr="1"/>
      <dgm:spPr/>
      <dgm:t>
        <a:bodyPr/>
        <a:lstStyle/>
        <a:p>
          <a:endParaRPr lang="en-US"/>
        </a:p>
      </dgm:t>
    </dgm:pt>
    <dgm:pt modelId="{F940C13C-93A8-4487-AC12-248E661E1C80}">
      <dgm:prSet/>
      <dgm:spPr/>
      <dgm:t>
        <a:bodyPr/>
        <a:lstStyle/>
        <a:p>
          <a:endParaRPr lang="en-US" dirty="0"/>
        </a:p>
      </dgm:t>
    </dgm:pt>
    <dgm:pt modelId="{7F187B15-AD1A-4F36-AC62-80C67D0F30AC}" type="parTrans" cxnId="{B0A3930C-D836-43D5-BF9A-083B6A3FE7DD}">
      <dgm:prSet/>
      <dgm:spPr/>
      <dgm:t>
        <a:bodyPr/>
        <a:lstStyle/>
        <a:p>
          <a:endParaRPr lang="en-US"/>
        </a:p>
      </dgm:t>
    </dgm:pt>
    <dgm:pt modelId="{810F4191-580C-46C5-A89D-BB6F2585240A}" type="sibTrans" cxnId="{B0A3930C-D836-43D5-BF9A-083B6A3FE7DD}">
      <dgm:prSet/>
      <dgm:spPr/>
      <dgm:t>
        <a:bodyPr/>
        <a:lstStyle/>
        <a:p>
          <a:endParaRPr lang="en-US"/>
        </a:p>
      </dgm:t>
    </dgm:pt>
    <dgm:pt modelId="{746C400A-ACAA-4886-975E-3FE9485B45D2}">
      <dgm:prSet/>
      <dgm:spPr/>
      <dgm:t>
        <a:bodyPr/>
        <a:lstStyle/>
        <a:p>
          <a:endParaRPr lang="en-US" dirty="0"/>
        </a:p>
      </dgm:t>
    </dgm:pt>
    <dgm:pt modelId="{03040C5C-C283-421B-BDAC-61388B2D2E25}" type="parTrans" cxnId="{13592B23-2863-488D-B0B2-BAF61263BB5C}">
      <dgm:prSet/>
      <dgm:spPr/>
      <dgm:t>
        <a:bodyPr/>
        <a:lstStyle/>
        <a:p>
          <a:endParaRPr lang="en-US"/>
        </a:p>
      </dgm:t>
    </dgm:pt>
    <dgm:pt modelId="{C6AD2450-1976-4DC6-8D43-51A94606A32C}" type="sibTrans" cxnId="{13592B23-2863-488D-B0B2-BAF61263BB5C}">
      <dgm:prSet/>
      <dgm:spPr/>
      <dgm:t>
        <a:bodyPr/>
        <a:lstStyle/>
        <a:p>
          <a:endParaRPr lang="en-US"/>
        </a:p>
      </dgm:t>
    </dgm:pt>
    <dgm:pt modelId="{51C2BAB4-EF1C-47F1-AFDD-0813F7B5CA74}">
      <dgm:prSet/>
      <dgm:spPr/>
      <dgm:t>
        <a:bodyPr/>
        <a:lstStyle/>
        <a:p>
          <a:endParaRPr lang="en-US" dirty="0"/>
        </a:p>
      </dgm:t>
    </dgm:pt>
    <dgm:pt modelId="{2FDFF17E-3F0D-4534-8A85-92EE66AD730B}" type="parTrans" cxnId="{C301CEA9-AF75-434B-AE27-16D3BA9C2D81}">
      <dgm:prSet/>
      <dgm:spPr/>
      <dgm:t>
        <a:bodyPr/>
        <a:lstStyle/>
        <a:p>
          <a:endParaRPr lang="en-US"/>
        </a:p>
      </dgm:t>
    </dgm:pt>
    <dgm:pt modelId="{848C0A95-A376-4FE6-B63B-44829B76A244}" type="sibTrans" cxnId="{C301CEA9-AF75-434B-AE27-16D3BA9C2D81}">
      <dgm:prSet/>
      <dgm:spPr/>
      <dgm:t>
        <a:bodyPr/>
        <a:lstStyle/>
        <a:p>
          <a:endParaRPr lang="en-US"/>
        </a:p>
      </dgm:t>
    </dgm:pt>
    <dgm:pt modelId="{917CC993-0BDE-4895-A343-C0706B4F36EC}">
      <dgm:prSet/>
      <dgm:spPr/>
      <dgm:t>
        <a:bodyPr/>
        <a:lstStyle/>
        <a:p>
          <a:endParaRPr lang="en-US" dirty="0"/>
        </a:p>
      </dgm:t>
    </dgm:pt>
    <dgm:pt modelId="{BB7F1C2A-EBF7-4168-A987-09167850A7FC}" type="parTrans" cxnId="{AAEE192E-A3F8-4E11-9B95-1C302FC52D67}">
      <dgm:prSet/>
      <dgm:spPr/>
      <dgm:t>
        <a:bodyPr/>
        <a:lstStyle/>
        <a:p>
          <a:endParaRPr lang="en-US"/>
        </a:p>
      </dgm:t>
    </dgm:pt>
    <dgm:pt modelId="{A517FBA4-A740-4F9C-A1F1-CEEB8B5E5458}" type="sibTrans" cxnId="{AAEE192E-A3F8-4E11-9B95-1C302FC52D67}">
      <dgm:prSet/>
      <dgm:spPr/>
      <dgm:t>
        <a:bodyPr/>
        <a:lstStyle/>
        <a:p>
          <a:endParaRPr lang="en-US"/>
        </a:p>
      </dgm:t>
    </dgm:pt>
    <dgm:pt modelId="{EFF9A101-6694-44C0-B835-E8D2F93E5C8B}">
      <dgm:prSet/>
      <dgm:spPr/>
      <dgm:t>
        <a:bodyPr/>
        <a:lstStyle/>
        <a:p>
          <a:endParaRPr lang="en-US" dirty="0"/>
        </a:p>
      </dgm:t>
    </dgm:pt>
    <dgm:pt modelId="{1244D0F0-7D63-413D-B55A-C54F5AACA1E0}" type="parTrans" cxnId="{D2AC0527-3023-44C6-8ED9-42B82F316B3C}">
      <dgm:prSet/>
      <dgm:spPr/>
      <dgm:t>
        <a:bodyPr/>
        <a:lstStyle/>
        <a:p>
          <a:endParaRPr lang="en-US"/>
        </a:p>
      </dgm:t>
    </dgm:pt>
    <dgm:pt modelId="{890FBEE7-61B9-4F1D-A52C-C5C80F8608A2}" type="sibTrans" cxnId="{D2AC0527-3023-44C6-8ED9-42B82F316B3C}">
      <dgm:prSet/>
      <dgm:spPr/>
      <dgm:t>
        <a:bodyPr/>
        <a:lstStyle/>
        <a:p>
          <a:endParaRPr lang="en-US"/>
        </a:p>
      </dgm:t>
    </dgm:pt>
    <dgm:pt modelId="{ACB95CE8-8CB6-435F-93C2-53AD58242211}">
      <dgm:prSet/>
      <dgm:spPr/>
      <dgm:t>
        <a:bodyPr/>
        <a:lstStyle/>
        <a:p>
          <a:endParaRPr lang="en-US" dirty="0"/>
        </a:p>
      </dgm:t>
    </dgm:pt>
    <dgm:pt modelId="{4AB8B3D9-4DD6-48A6-A28A-30E3BD959C62}" type="parTrans" cxnId="{447C5A9D-4D22-4263-89DC-8FDF2DA95FA5}">
      <dgm:prSet/>
      <dgm:spPr/>
      <dgm:t>
        <a:bodyPr/>
        <a:lstStyle/>
        <a:p>
          <a:endParaRPr lang="en-US"/>
        </a:p>
      </dgm:t>
    </dgm:pt>
    <dgm:pt modelId="{71F8F774-FF33-4BCF-91E8-ECE1E444D5B4}" type="sibTrans" cxnId="{447C5A9D-4D22-4263-89DC-8FDF2DA95FA5}">
      <dgm:prSet/>
      <dgm:spPr/>
      <dgm:t>
        <a:bodyPr/>
        <a:lstStyle/>
        <a:p>
          <a:endParaRPr lang="en-US"/>
        </a:p>
      </dgm:t>
    </dgm:pt>
    <dgm:pt modelId="{4F6DA588-1B31-4DA6-8E63-52F52A626A90}">
      <dgm:prSet/>
      <dgm:spPr/>
      <dgm:t>
        <a:bodyPr/>
        <a:lstStyle/>
        <a:p>
          <a:endParaRPr lang="en-US" dirty="0"/>
        </a:p>
      </dgm:t>
    </dgm:pt>
    <dgm:pt modelId="{D891CB0A-6300-4CA5-9335-A73567692BF3}" type="parTrans" cxnId="{5992C1CA-CA13-4F53-AA31-B70590A98865}">
      <dgm:prSet/>
      <dgm:spPr/>
      <dgm:t>
        <a:bodyPr/>
        <a:lstStyle/>
        <a:p>
          <a:endParaRPr lang="en-US"/>
        </a:p>
      </dgm:t>
    </dgm:pt>
    <dgm:pt modelId="{6482AFC1-855B-44D4-B0AC-9D21F1808C10}" type="sibTrans" cxnId="{5992C1CA-CA13-4F53-AA31-B70590A98865}">
      <dgm:prSet/>
      <dgm:spPr/>
      <dgm:t>
        <a:bodyPr/>
        <a:lstStyle/>
        <a:p>
          <a:endParaRPr lang="en-US"/>
        </a:p>
      </dgm:t>
    </dgm:pt>
    <dgm:pt modelId="{1FEA80B7-AB0E-4FFD-B662-8C1EABAFA864}">
      <dgm:prSet/>
      <dgm:spPr/>
      <dgm:t>
        <a:bodyPr/>
        <a:lstStyle/>
        <a:p>
          <a:endParaRPr lang="en-US" dirty="0"/>
        </a:p>
      </dgm:t>
    </dgm:pt>
    <dgm:pt modelId="{58009A7D-777B-4746-9263-977F73359F6D}" type="parTrans" cxnId="{45AB097A-E8D1-42B4-9FF1-8057D846FA24}">
      <dgm:prSet/>
      <dgm:spPr/>
      <dgm:t>
        <a:bodyPr/>
        <a:lstStyle/>
        <a:p>
          <a:endParaRPr lang="en-US"/>
        </a:p>
      </dgm:t>
    </dgm:pt>
    <dgm:pt modelId="{00AD129E-9BE5-4680-8586-5C378CC06863}" type="sibTrans" cxnId="{45AB097A-E8D1-42B4-9FF1-8057D846FA24}">
      <dgm:prSet/>
      <dgm:spPr/>
      <dgm:t>
        <a:bodyPr/>
        <a:lstStyle/>
        <a:p>
          <a:endParaRPr lang="en-US"/>
        </a:p>
      </dgm:t>
    </dgm:pt>
    <dgm:pt modelId="{5AAAD63C-D138-47E4-A115-51105192CB2D}" type="pres">
      <dgm:prSet presAssocID="{4352C3C1-2206-4EE3-BE4E-C615F51CF0CB}" presName="diagram" presStyleCnt="0">
        <dgm:presLayoutVars>
          <dgm:dir/>
          <dgm:resizeHandles val="exact"/>
        </dgm:presLayoutVars>
      </dgm:prSet>
      <dgm:spPr/>
    </dgm:pt>
    <dgm:pt modelId="{2A8D2E75-115A-467E-8F4D-1422B3A6CC74}" type="pres">
      <dgm:prSet presAssocID="{1FEA80B7-AB0E-4FFD-B662-8C1EABAFA864}" presName="node" presStyleLbl="node1" presStyleIdx="0" presStyleCnt="8">
        <dgm:presLayoutVars>
          <dgm:bulletEnabled val="1"/>
        </dgm:presLayoutVars>
      </dgm:prSet>
      <dgm:spPr/>
    </dgm:pt>
    <dgm:pt modelId="{6183FA41-9840-463E-A59D-5F3D090D342E}" type="pres">
      <dgm:prSet presAssocID="{00AD129E-9BE5-4680-8586-5C378CC06863}" presName="sibTrans" presStyleCnt="0"/>
      <dgm:spPr/>
    </dgm:pt>
    <dgm:pt modelId="{690CACE1-9445-495E-96F4-58C114740C2B}" type="pres">
      <dgm:prSet presAssocID="{F940C13C-93A8-4487-AC12-248E661E1C80}" presName="node" presStyleLbl="node1" presStyleIdx="1" presStyleCnt="8">
        <dgm:presLayoutVars>
          <dgm:bulletEnabled val="1"/>
        </dgm:presLayoutVars>
      </dgm:prSet>
      <dgm:spPr/>
    </dgm:pt>
    <dgm:pt modelId="{1D424F97-D1D5-4658-A353-FF5BE8676850}" type="pres">
      <dgm:prSet presAssocID="{810F4191-580C-46C5-A89D-BB6F2585240A}" presName="sibTrans" presStyleCnt="0"/>
      <dgm:spPr/>
    </dgm:pt>
    <dgm:pt modelId="{807BAC6A-A14D-4BC0-9F56-191550737182}" type="pres">
      <dgm:prSet presAssocID="{746C400A-ACAA-4886-975E-3FE9485B45D2}" presName="node" presStyleLbl="node1" presStyleIdx="2" presStyleCnt="8">
        <dgm:presLayoutVars>
          <dgm:bulletEnabled val="1"/>
        </dgm:presLayoutVars>
      </dgm:prSet>
      <dgm:spPr/>
    </dgm:pt>
    <dgm:pt modelId="{78B5069D-D100-4294-BE6C-1F2511A2255E}" type="pres">
      <dgm:prSet presAssocID="{C6AD2450-1976-4DC6-8D43-51A94606A32C}" presName="sibTrans" presStyleCnt="0"/>
      <dgm:spPr/>
    </dgm:pt>
    <dgm:pt modelId="{8FFE0685-9A1C-4490-AF6E-3ADB6E766907}" type="pres">
      <dgm:prSet presAssocID="{51C2BAB4-EF1C-47F1-AFDD-0813F7B5CA74}" presName="node" presStyleLbl="node1" presStyleIdx="3" presStyleCnt="8">
        <dgm:presLayoutVars>
          <dgm:bulletEnabled val="1"/>
        </dgm:presLayoutVars>
      </dgm:prSet>
      <dgm:spPr/>
    </dgm:pt>
    <dgm:pt modelId="{4EEE206C-27E0-4F6B-9C3C-F4E14760EA1F}" type="pres">
      <dgm:prSet presAssocID="{848C0A95-A376-4FE6-B63B-44829B76A244}" presName="sibTrans" presStyleCnt="0"/>
      <dgm:spPr/>
    </dgm:pt>
    <dgm:pt modelId="{C664F88B-EAEE-4B45-9034-A37DE55039CC}" type="pres">
      <dgm:prSet presAssocID="{917CC993-0BDE-4895-A343-C0706B4F36EC}" presName="node" presStyleLbl="node1" presStyleIdx="4" presStyleCnt="8">
        <dgm:presLayoutVars>
          <dgm:bulletEnabled val="1"/>
        </dgm:presLayoutVars>
      </dgm:prSet>
      <dgm:spPr/>
    </dgm:pt>
    <dgm:pt modelId="{56987C4C-A004-43F6-8AD0-851BBEF2C0F6}" type="pres">
      <dgm:prSet presAssocID="{A517FBA4-A740-4F9C-A1F1-CEEB8B5E5458}" presName="sibTrans" presStyleCnt="0"/>
      <dgm:spPr/>
    </dgm:pt>
    <dgm:pt modelId="{E21247DD-C6DF-4E49-91F4-7E33EB222187}" type="pres">
      <dgm:prSet presAssocID="{EFF9A101-6694-44C0-B835-E8D2F93E5C8B}" presName="node" presStyleLbl="node1" presStyleIdx="5" presStyleCnt="8">
        <dgm:presLayoutVars>
          <dgm:bulletEnabled val="1"/>
        </dgm:presLayoutVars>
      </dgm:prSet>
      <dgm:spPr/>
    </dgm:pt>
    <dgm:pt modelId="{63E84E4B-C3FA-4183-87F4-0A58155AB730}" type="pres">
      <dgm:prSet presAssocID="{890FBEE7-61B9-4F1D-A52C-C5C80F8608A2}" presName="sibTrans" presStyleCnt="0"/>
      <dgm:spPr/>
    </dgm:pt>
    <dgm:pt modelId="{42304083-633D-4DEB-8F93-FFDFD1921B35}" type="pres">
      <dgm:prSet presAssocID="{ACB95CE8-8CB6-435F-93C2-53AD58242211}" presName="node" presStyleLbl="node1" presStyleIdx="6" presStyleCnt="8">
        <dgm:presLayoutVars>
          <dgm:bulletEnabled val="1"/>
        </dgm:presLayoutVars>
      </dgm:prSet>
      <dgm:spPr/>
    </dgm:pt>
    <dgm:pt modelId="{B8EBA4E1-DE12-4EFC-A3BA-ED7BC1C19B6F}" type="pres">
      <dgm:prSet presAssocID="{71F8F774-FF33-4BCF-91E8-ECE1E444D5B4}" presName="sibTrans" presStyleCnt="0"/>
      <dgm:spPr/>
    </dgm:pt>
    <dgm:pt modelId="{ADF999F7-3BCB-4C05-9442-378A4148C132}" type="pres">
      <dgm:prSet presAssocID="{4F6DA588-1B31-4DA6-8E63-52F52A626A90}" presName="node" presStyleLbl="node1" presStyleIdx="7" presStyleCnt="8">
        <dgm:presLayoutVars>
          <dgm:bulletEnabled val="1"/>
        </dgm:presLayoutVars>
      </dgm:prSet>
      <dgm:spPr/>
    </dgm:pt>
  </dgm:ptLst>
  <dgm:cxnLst>
    <dgm:cxn modelId="{5EE67B08-F281-4EA4-BCFB-57411E9C92D8}" type="presOf" srcId="{ACB95CE8-8CB6-435F-93C2-53AD58242211}" destId="{42304083-633D-4DEB-8F93-FFDFD1921B35}" srcOrd="0" destOrd="0" presId="urn:microsoft.com/office/officeart/2005/8/layout/default"/>
    <dgm:cxn modelId="{B0A3930C-D836-43D5-BF9A-083B6A3FE7DD}" srcId="{4352C3C1-2206-4EE3-BE4E-C615F51CF0CB}" destId="{F940C13C-93A8-4487-AC12-248E661E1C80}" srcOrd="1" destOrd="0" parTransId="{7F187B15-AD1A-4F36-AC62-80C67D0F30AC}" sibTransId="{810F4191-580C-46C5-A89D-BB6F2585240A}"/>
    <dgm:cxn modelId="{13592B23-2863-488D-B0B2-BAF61263BB5C}" srcId="{4352C3C1-2206-4EE3-BE4E-C615F51CF0CB}" destId="{746C400A-ACAA-4886-975E-3FE9485B45D2}" srcOrd="2" destOrd="0" parTransId="{03040C5C-C283-421B-BDAC-61388B2D2E25}" sibTransId="{C6AD2450-1976-4DC6-8D43-51A94606A32C}"/>
    <dgm:cxn modelId="{D2AC0527-3023-44C6-8ED9-42B82F316B3C}" srcId="{4352C3C1-2206-4EE3-BE4E-C615F51CF0CB}" destId="{EFF9A101-6694-44C0-B835-E8D2F93E5C8B}" srcOrd="5" destOrd="0" parTransId="{1244D0F0-7D63-413D-B55A-C54F5AACA1E0}" sibTransId="{890FBEE7-61B9-4F1D-A52C-C5C80F8608A2}"/>
    <dgm:cxn modelId="{AAEE192E-A3F8-4E11-9B95-1C302FC52D67}" srcId="{4352C3C1-2206-4EE3-BE4E-C615F51CF0CB}" destId="{917CC993-0BDE-4895-A343-C0706B4F36EC}" srcOrd="4" destOrd="0" parTransId="{BB7F1C2A-EBF7-4168-A987-09167850A7FC}" sibTransId="{A517FBA4-A740-4F9C-A1F1-CEEB8B5E5458}"/>
    <dgm:cxn modelId="{DA63503A-376F-413E-AE47-608CF42663F1}" type="presOf" srcId="{917CC993-0BDE-4895-A343-C0706B4F36EC}" destId="{C664F88B-EAEE-4B45-9034-A37DE55039CC}" srcOrd="0" destOrd="0" presId="urn:microsoft.com/office/officeart/2005/8/layout/default"/>
    <dgm:cxn modelId="{02776F53-376D-4AB5-B7D2-5DEACC8B2405}" type="presOf" srcId="{1FEA80B7-AB0E-4FFD-B662-8C1EABAFA864}" destId="{2A8D2E75-115A-467E-8F4D-1422B3A6CC74}" srcOrd="0" destOrd="0" presId="urn:microsoft.com/office/officeart/2005/8/layout/default"/>
    <dgm:cxn modelId="{8EA4EF63-3B49-4F91-83C8-A34050E92664}" type="presOf" srcId="{4F6DA588-1B31-4DA6-8E63-52F52A626A90}" destId="{ADF999F7-3BCB-4C05-9442-378A4148C132}" srcOrd="0" destOrd="0" presId="urn:microsoft.com/office/officeart/2005/8/layout/default"/>
    <dgm:cxn modelId="{45AB097A-E8D1-42B4-9FF1-8057D846FA24}" srcId="{4352C3C1-2206-4EE3-BE4E-C615F51CF0CB}" destId="{1FEA80B7-AB0E-4FFD-B662-8C1EABAFA864}" srcOrd="0" destOrd="0" parTransId="{58009A7D-777B-4746-9263-977F73359F6D}" sibTransId="{00AD129E-9BE5-4680-8586-5C378CC06863}"/>
    <dgm:cxn modelId="{26C9049D-482C-445C-9A16-BBEE35BDACE0}" type="presOf" srcId="{F940C13C-93A8-4487-AC12-248E661E1C80}" destId="{690CACE1-9445-495E-96F4-58C114740C2B}" srcOrd="0" destOrd="0" presId="urn:microsoft.com/office/officeart/2005/8/layout/default"/>
    <dgm:cxn modelId="{447C5A9D-4D22-4263-89DC-8FDF2DA95FA5}" srcId="{4352C3C1-2206-4EE3-BE4E-C615F51CF0CB}" destId="{ACB95CE8-8CB6-435F-93C2-53AD58242211}" srcOrd="6" destOrd="0" parTransId="{4AB8B3D9-4DD6-48A6-A28A-30E3BD959C62}" sibTransId="{71F8F774-FF33-4BCF-91E8-ECE1E444D5B4}"/>
    <dgm:cxn modelId="{83591E9E-748C-4482-9220-BDCB0EFB1D42}" type="presOf" srcId="{51C2BAB4-EF1C-47F1-AFDD-0813F7B5CA74}" destId="{8FFE0685-9A1C-4490-AF6E-3ADB6E766907}" srcOrd="0" destOrd="0" presId="urn:microsoft.com/office/officeart/2005/8/layout/default"/>
    <dgm:cxn modelId="{C301CEA9-AF75-434B-AE27-16D3BA9C2D81}" srcId="{4352C3C1-2206-4EE3-BE4E-C615F51CF0CB}" destId="{51C2BAB4-EF1C-47F1-AFDD-0813F7B5CA74}" srcOrd="3" destOrd="0" parTransId="{2FDFF17E-3F0D-4534-8A85-92EE66AD730B}" sibTransId="{848C0A95-A376-4FE6-B63B-44829B76A244}"/>
    <dgm:cxn modelId="{4C73E5C7-B5A4-4342-87AA-FA7AD9BF95A8}" type="presOf" srcId="{4352C3C1-2206-4EE3-BE4E-C615F51CF0CB}" destId="{5AAAD63C-D138-47E4-A115-51105192CB2D}" srcOrd="0" destOrd="0" presId="urn:microsoft.com/office/officeart/2005/8/layout/default"/>
    <dgm:cxn modelId="{5992C1CA-CA13-4F53-AA31-B70590A98865}" srcId="{4352C3C1-2206-4EE3-BE4E-C615F51CF0CB}" destId="{4F6DA588-1B31-4DA6-8E63-52F52A626A90}" srcOrd="7" destOrd="0" parTransId="{D891CB0A-6300-4CA5-9335-A73567692BF3}" sibTransId="{6482AFC1-855B-44D4-B0AC-9D21F1808C10}"/>
    <dgm:cxn modelId="{D0E10EE0-F087-4B84-9FAD-1FA26D9DBE7B}" type="presOf" srcId="{746C400A-ACAA-4886-975E-3FE9485B45D2}" destId="{807BAC6A-A14D-4BC0-9F56-191550737182}" srcOrd="0" destOrd="0" presId="urn:microsoft.com/office/officeart/2005/8/layout/default"/>
    <dgm:cxn modelId="{34A405F5-22CC-4336-B5DC-08245733E907}" type="presOf" srcId="{EFF9A101-6694-44C0-B835-E8D2F93E5C8B}" destId="{E21247DD-C6DF-4E49-91F4-7E33EB222187}" srcOrd="0" destOrd="0" presId="urn:microsoft.com/office/officeart/2005/8/layout/default"/>
    <dgm:cxn modelId="{A974EC72-4367-49E9-8C3C-975C7D641472}" type="presParOf" srcId="{5AAAD63C-D138-47E4-A115-51105192CB2D}" destId="{2A8D2E75-115A-467E-8F4D-1422B3A6CC74}" srcOrd="0" destOrd="0" presId="urn:microsoft.com/office/officeart/2005/8/layout/default"/>
    <dgm:cxn modelId="{389E52EA-A288-4252-B77B-3BADD5476499}" type="presParOf" srcId="{5AAAD63C-D138-47E4-A115-51105192CB2D}" destId="{6183FA41-9840-463E-A59D-5F3D090D342E}" srcOrd="1" destOrd="0" presId="urn:microsoft.com/office/officeart/2005/8/layout/default"/>
    <dgm:cxn modelId="{40354D79-A1E6-4B7F-AA78-B343F658F04F}" type="presParOf" srcId="{5AAAD63C-D138-47E4-A115-51105192CB2D}" destId="{690CACE1-9445-495E-96F4-58C114740C2B}" srcOrd="2" destOrd="0" presId="urn:microsoft.com/office/officeart/2005/8/layout/default"/>
    <dgm:cxn modelId="{D30A51E7-6899-4E11-BBF0-F5A2C7D4CD9C}" type="presParOf" srcId="{5AAAD63C-D138-47E4-A115-51105192CB2D}" destId="{1D424F97-D1D5-4658-A353-FF5BE8676850}" srcOrd="3" destOrd="0" presId="urn:microsoft.com/office/officeart/2005/8/layout/default"/>
    <dgm:cxn modelId="{B9080138-9182-4246-A2C0-10D81E1DC0B9}" type="presParOf" srcId="{5AAAD63C-D138-47E4-A115-51105192CB2D}" destId="{807BAC6A-A14D-4BC0-9F56-191550737182}" srcOrd="4" destOrd="0" presId="urn:microsoft.com/office/officeart/2005/8/layout/default"/>
    <dgm:cxn modelId="{16AF78FA-1662-4BBA-A3EE-DE441CBEAB18}" type="presParOf" srcId="{5AAAD63C-D138-47E4-A115-51105192CB2D}" destId="{78B5069D-D100-4294-BE6C-1F2511A2255E}" srcOrd="5" destOrd="0" presId="urn:microsoft.com/office/officeart/2005/8/layout/default"/>
    <dgm:cxn modelId="{24CEBC67-743B-4B76-94C7-A1F6041A6DF6}" type="presParOf" srcId="{5AAAD63C-D138-47E4-A115-51105192CB2D}" destId="{8FFE0685-9A1C-4490-AF6E-3ADB6E766907}" srcOrd="6" destOrd="0" presId="urn:microsoft.com/office/officeart/2005/8/layout/default"/>
    <dgm:cxn modelId="{A1390E8E-F974-4E0E-A29D-00B84A11F218}" type="presParOf" srcId="{5AAAD63C-D138-47E4-A115-51105192CB2D}" destId="{4EEE206C-27E0-4F6B-9C3C-F4E14760EA1F}" srcOrd="7" destOrd="0" presId="urn:microsoft.com/office/officeart/2005/8/layout/default"/>
    <dgm:cxn modelId="{744D2FF5-8CF8-4562-A450-5C1F01D0FEBA}" type="presParOf" srcId="{5AAAD63C-D138-47E4-A115-51105192CB2D}" destId="{C664F88B-EAEE-4B45-9034-A37DE55039CC}" srcOrd="8" destOrd="0" presId="urn:microsoft.com/office/officeart/2005/8/layout/default"/>
    <dgm:cxn modelId="{B70BA208-1578-44C8-A5B9-05C0DB360AE8}" type="presParOf" srcId="{5AAAD63C-D138-47E4-A115-51105192CB2D}" destId="{56987C4C-A004-43F6-8AD0-851BBEF2C0F6}" srcOrd="9" destOrd="0" presId="urn:microsoft.com/office/officeart/2005/8/layout/default"/>
    <dgm:cxn modelId="{BB09F158-1382-4FEE-BC55-4AFB18C6D0E6}" type="presParOf" srcId="{5AAAD63C-D138-47E4-A115-51105192CB2D}" destId="{E21247DD-C6DF-4E49-91F4-7E33EB222187}" srcOrd="10" destOrd="0" presId="urn:microsoft.com/office/officeart/2005/8/layout/default"/>
    <dgm:cxn modelId="{4726F516-4334-4616-9074-0680CB8BEB3C}" type="presParOf" srcId="{5AAAD63C-D138-47E4-A115-51105192CB2D}" destId="{63E84E4B-C3FA-4183-87F4-0A58155AB730}" srcOrd="11" destOrd="0" presId="urn:microsoft.com/office/officeart/2005/8/layout/default"/>
    <dgm:cxn modelId="{2CD6B235-B0EF-4E0E-A166-432D9965765A}" type="presParOf" srcId="{5AAAD63C-D138-47E4-A115-51105192CB2D}" destId="{42304083-633D-4DEB-8F93-FFDFD1921B35}" srcOrd="12" destOrd="0" presId="urn:microsoft.com/office/officeart/2005/8/layout/default"/>
    <dgm:cxn modelId="{B12ACE6F-E37E-4FFA-AC31-3B0C703DB31F}" type="presParOf" srcId="{5AAAD63C-D138-47E4-A115-51105192CB2D}" destId="{B8EBA4E1-DE12-4EFC-A3BA-ED7BC1C19B6F}" srcOrd="13" destOrd="0" presId="urn:microsoft.com/office/officeart/2005/8/layout/default"/>
    <dgm:cxn modelId="{DF9815FB-D1C0-44C8-BC76-7E072D1DE845}" type="presParOf" srcId="{5AAAD63C-D138-47E4-A115-51105192CB2D}" destId="{ADF999F7-3BCB-4C05-9442-378A4148C132}" srcOrd="14"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352C3C1-2206-4EE3-BE4E-C615F51CF0CB}" type="doc">
      <dgm:prSet loTypeId="urn:microsoft.com/office/officeart/2005/8/layout/default" loCatId="list" qsTypeId="urn:microsoft.com/office/officeart/2005/8/quickstyle/simple5" qsCatId="simple" csTypeId="urn:microsoft.com/office/officeart/2005/8/colors/accent5_2" csCatId="accent5" phldr="1"/>
      <dgm:spPr/>
      <dgm:t>
        <a:bodyPr/>
        <a:lstStyle/>
        <a:p>
          <a:endParaRPr lang="en-US"/>
        </a:p>
      </dgm:t>
    </dgm:pt>
    <dgm:pt modelId="{F940C13C-93A8-4487-AC12-248E661E1C80}">
      <dgm:prSet/>
      <dgm:spPr/>
      <dgm:t>
        <a:bodyPr/>
        <a:lstStyle/>
        <a:p>
          <a:endParaRPr lang="en-US" dirty="0"/>
        </a:p>
      </dgm:t>
    </dgm:pt>
    <dgm:pt modelId="{7F187B15-AD1A-4F36-AC62-80C67D0F30AC}" type="parTrans" cxnId="{B0A3930C-D836-43D5-BF9A-083B6A3FE7DD}">
      <dgm:prSet/>
      <dgm:spPr/>
      <dgm:t>
        <a:bodyPr/>
        <a:lstStyle/>
        <a:p>
          <a:endParaRPr lang="en-US"/>
        </a:p>
      </dgm:t>
    </dgm:pt>
    <dgm:pt modelId="{810F4191-580C-46C5-A89D-BB6F2585240A}" type="sibTrans" cxnId="{B0A3930C-D836-43D5-BF9A-083B6A3FE7DD}">
      <dgm:prSet/>
      <dgm:spPr/>
      <dgm:t>
        <a:bodyPr/>
        <a:lstStyle/>
        <a:p>
          <a:endParaRPr lang="en-US"/>
        </a:p>
      </dgm:t>
    </dgm:pt>
    <dgm:pt modelId="{746C400A-ACAA-4886-975E-3FE9485B45D2}">
      <dgm:prSet/>
      <dgm:spPr/>
      <dgm:t>
        <a:bodyPr/>
        <a:lstStyle/>
        <a:p>
          <a:endParaRPr lang="en-US" dirty="0"/>
        </a:p>
      </dgm:t>
    </dgm:pt>
    <dgm:pt modelId="{03040C5C-C283-421B-BDAC-61388B2D2E25}" type="parTrans" cxnId="{13592B23-2863-488D-B0B2-BAF61263BB5C}">
      <dgm:prSet/>
      <dgm:spPr/>
      <dgm:t>
        <a:bodyPr/>
        <a:lstStyle/>
        <a:p>
          <a:endParaRPr lang="en-US"/>
        </a:p>
      </dgm:t>
    </dgm:pt>
    <dgm:pt modelId="{C6AD2450-1976-4DC6-8D43-51A94606A32C}" type="sibTrans" cxnId="{13592B23-2863-488D-B0B2-BAF61263BB5C}">
      <dgm:prSet/>
      <dgm:spPr/>
      <dgm:t>
        <a:bodyPr/>
        <a:lstStyle/>
        <a:p>
          <a:endParaRPr lang="en-US"/>
        </a:p>
      </dgm:t>
    </dgm:pt>
    <dgm:pt modelId="{51C2BAB4-EF1C-47F1-AFDD-0813F7B5CA74}">
      <dgm:prSet/>
      <dgm:spPr/>
      <dgm:t>
        <a:bodyPr/>
        <a:lstStyle/>
        <a:p>
          <a:endParaRPr lang="en-US" dirty="0"/>
        </a:p>
      </dgm:t>
    </dgm:pt>
    <dgm:pt modelId="{2FDFF17E-3F0D-4534-8A85-92EE66AD730B}" type="parTrans" cxnId="{C301CEA9-AF75-434B-AE27-16D3BA9C2D81}">
      <dgm:prSet/>
      <dgm:spPr/>
      <dgm:t>
        <a:bodyPr/>
        <a:lstStyle/>
        <a:p>
          <a:endParaRPr lang="en-US"/>
        </a:p>
      </dgm:t>
    </dgm:pt>
    <dgm:pt modelId="{848C0A95-A376-4FE6-B63B-44829B76A244}" type="sibTrans" cxnId="{C301CEA9-AF75-434B-AE27-16D3BA9C2D81}">
      <dgm:prSet/>
      <dgm:spPr/>
      <dgm:t>
        <a:bodyPr/>
        <a:lstStyle/>
        <a:p>
          <a:endParaRPr lang="en-US"/>
        </a:p>
      </dgm:t>
    </dgm:pt>
    <dgm:pt modelId="{917CC993-0BDE-4895-A343-C0706B4F36EC}">
      <dgm:prSet/>
      <dgm:spPr/>
      <dgm:t>
        <a:bodyPr/>
        <a:lstStyle/>
        <a:p>
          <a:endParaRPr lang="en-US" dirty="0"/>
        </a:p>
      </dgm:t>
    </dgm:pt>
    <dgm:pt modelId="{BB7F1C2A-EBF7-4168-A987-09167850A7FC}" type="parTrans" cxnId="{AAEE192E-A3F8-4E11-9B95-1C302FC52D67}">
      <dgm:prSet/>
      <dgm:spPr/>
      <dgm:t>
        <a:bodyPr/>
        <a:lstStyle/>
        <a:p>
          <a:endParaRPr lang="en-US"/>
        </a:p>
      </dgm:t>
    </dgm:pt>
    <dgm:pt modelId="{A517FBA4-A740-4F9C-A1F1-CEEB8B5E5458}" type="sibTrans" cxnId="{AAEE192E-A3F8-4E11-9B95-1C302FC52D67}">
      <dgm:prSet/>
      <dgm:spPr/>
      <dgm:t>
        <a:bodyPr/>
        <a:lstStyle/>
        <a:p>
          <a:endParaRPr lang="en-US"/>
        </a:p>
      </dgm:t>
    </dgm:pt>
    <dgm:pt modelId="{EFF9A101-6694-44C0-B835-E8D2F93E5C8B}">
      <dgm:prSet/>
      <dgm:spPr/>
      <dgm:t>
        <a:bodyPr/>
        <a:lstStyle/>
        <a:p>
          <a:endParaRPr lang="en-US" dirty="0"/>
        </a:p>
      </dgm:t>
    </dgm:pt>
    <dgm:pt modelId="{1244D0F0-7D63-413D-B55A-C54F5AACA1E0}" type="parTrans" cxnId="{D2AC0527-3023-44C6-8ED9-42B82F316B3C}">
      <dgm:prSet/>
      <dgm:spPr/>
      <dgm:t>
        <a:bodyPr/>
        <a:lstStyle/>
        <a:p>
          <a:endParaRPr lang="en-US"/>
        </a:p>
      </dgm:t>
    </dgm:pt>
    <dgm:pt modelId="{890FBEE7-61B9-4F1D-A52C-C5C80F8608A2}" type="sibTrans" cxnId="{D2AC0527-3023-44C6-8ED9-42B82F316B3C}">
      <dgm:prSet/>
      <dgm:spPr/>
      <dgm:t>
        <a:bodyPr/>
        <a:lstStyle/>
        <a:p>
          <a:endParaRPr lang="en-US"/>
        </a:p>
      </dgm:t>
    </dgm:pt>
    <dgm:pt modelId="{ACB95CE8-8CB6-435F-93C2-53AD58242211}">
      <dgm:prSet/>
      <dgm:spPr/>
      <dgm:t>
        <a:bodyPr/>
        <a:lstStyle/>
        <a:p>
          <a:endParaRPr lang="en-US" dirty="0"/>
        </a:p>
      </dgm:t>
    </dgm:pt>
    <dgm:pt modelId="{4AB8B3D9-4DD6-48A6-A28A-30E3BD959C62}" type="parTrans" cxnId="{447C5A9D-4D22-4263-89DC-8FDF2DA95FA5}">
      <dgm:prSet/>
      <dgm:spPr/>
      <dgm:t>
        <a:bodyPr/>
        <a:lstStyle/>
        <a:p>
          <a:endParaRPr lang="en-US"/>
        </a:p>
      </dgm:t>
    </dgm:pt>
    <dgm:pt modelId="{71F8F774-FF33-4BCF-91E8-ECE1E444D5B4}" type="sibTrans" cxnId="{447C5A9D-4D22-4263-89DC-8FDF2DA95FA5}">
      <dgm:prSet/>
      <dgm:spPr/>
      <dgm:t>
        <a:bodyPr/>
        <a:lstStyle/>
        <a:p>
          <a:endParaRPr lang="en-US"/>
        </a:p>
      </dgm:t>
    </dgm:pt>
    <dgm:pt modelId="{4F6DA588-1B31-4DA6-8E63-52F52A626A90}">
      <dgm:prSet/>
      <dgm:spPr/>
      <dgm:t>
        <a:bodyPr/>
        <a:lstStyle/>
        <a:p>
          <a:endParaRPr lang="en-US" dirty="0"/>
        </a:p>
      </dgm:t>
    </dgm:pt>
    <dgm:pt modelId="{D891CB0A-6300-4CA5-9335-A73567692BF3}" type="parTrans" cxnId="{5992C1CA-CA13-4F53-AA31-B70590A98865}">
      <dgm:prSet/>
      <dgm:spPr/>
      <dgm:t>
        <a:bodyPr/>
        <a:lstStyle/>
        <a:p>
          <a:endParaRPr lang="en-US"/>
        </a:p>
      </dgm:t>
    </dgm:pt>
    <dgm:pt modelId="{6482AFC1-855B-44D4-B0AC-9D21F1808C10}" type="sibTrans" cxnId="{5992C1CA-CA13-4F53-AA31-B70590A98865}">
      <dgm:prSet/>
      <dgm:spPr/>
      <dgm:t>
        <a:bodyPr/>
        <a:lstStyle/>
        <a:p>
          <a:endParaRPr lang="en-US"/>
        </a:p>
      </dgm:t>
    </dgm:pt>
    <dgm:pt modelId="{1FEA80B7-AB0E-4FFD-B662-8C1EABAFA864}">
      <dgm:prSet/>
      <dgm:spPr/>
      <dgm:t>
        <a:bodyPr/>
        <a:lstStyle/>
        <a:p>
          <a:endParaRPr lang="en-US" dirty="0"/>
        </a:p>
      </dgm:t>
    </dgm:pt>
    <dgm:pt modelId="{58009A7D-777B-4746-9263-977F73359F6D}" type="parTrans" cxnId="{45AB097A-E8D1-42B4-9FF1-8057D846FA24}">
      <dgm:prSet/>
      <dgm:spPr/>
      <dgm:t>
        <a:bodyPr/>
        <a:lstStyle/>
        <a:p>
          <a:endParaRPr lang="en-US"/>
        </a:p>
      </dgm:t>
    </dgm:pt>
    <dgm:pt modelId="{00AD129E-9BE5-4680-8586-5C378CC06863}" type="sibTrans" cxnId="{45AB097A-E8D1-42B4-9FF1-8057D846FA24}">
      <dgm:prSet/>
      <dgm:spPr/>
      <dgm:t>
        <a:bodyPr/>
        <a:lstStyle/>
        <a:p>
          <a:endParaRPr lang="en-US"/>
        </a:p>
      </dgm:t>
    </dgm:pt>
    <dgm:pt modelId="{5AAAD63C-D138-47E4-A115-51105192CB2D}" type="pres">
      <dgm:prSet presAssocID="{4352C3C1-2206-4EE3-BE4E-C615F51CF0CB}" presName="diagram" presStyleCnt="0">
        <dgm:presLayoutVars>
          <dgm:dir/>
          <dgm:resizeHandles val="exact"/>
        </dgm:presLayoutVars>
      </dgm:prSet>
      <dgm:spPr/>
    </dgm:pt>
    <dgm:pt modelId="{2A8D2E75-115A-467E-8F4D-1422B3A6CC74}" type="pres">
      <dgm:prSet presAssocID="{1FEA80B7-AB0E-4FFD-B662-8C1EABAFA864}" presName="node" presStyleLbl="node1" presStyleIdx="0" presStyleCnt="8">
        <dgm:presLayoutVars>
          <dgm:bulletEnabled val="1"/>
        </dgm:presLayoutVars>
      </dgm:prSet>
      <dgm:spPr/>
    </dgm:pt>
    <dgm:pt modelId="{6183FA41-9840-463E-A59D-5F3D090D342E}" type="pres">
      <dgm:prSet presAssocID="{00AD129E-9BE5-4680-8586-5C378CC06863}" presName="sibTrans" presStyleCnt="0"/>
      <dgm:spPr/>
    </dgm:pt>
    <dgm:pt modelId="{690CACE1-9445-495E-96F4-58C114740C2B}" type="pres">
      <dgm:prSet presAssocID="{F940C13C-93A8-4487-AC12-248E661E1C80}" presName="node" presStyleLbl="node1" presStyleIdx="1" presStyleCnt="8">
        <dgm:presLayoutVars>
          <dgm:bulletEnabled val="1"/>
        </dgm:presLayoutVars>
      </dgm:prSet>
      <dgm:spPr/>
    </dgm:pt>
    <dgm:pt modelId="{1D424F97-D1D5-4658-A353-FF5BE8676850}" type="pres">
      <dgm:prSet presAssocID="{810F4191-580C-46C5-A89D-BB6F2585240A}" presName="sibTrans" presStyleCnt="0"/>
      <dgm:spPr/>
    </dgm:pt>
    <dgm:pt modelId="{807BAC6A-A14D-4BC0-9F56-191550737182}" type="pres">
      <dgm:prSet presAssocID="{746C400A-ACAA-4886-975E-3FE9485B45D2}" presName="node" presStyleLbl="node1" presStyleIdx="2" presStyleCnt="8">
        <dgm:presLayoutVars>
          <dgm:bulletEnabled val="1"/>
        </dgm:presLayoutVars>
      </dgm:prSet>
      <dgm:spPr/>
    </dgm:pt>
    <dgm:pt modelId="{78B5069D-D100-4294-BE6C-1F2511A2255E}" type="pres">
      <dgm:prSet presAssocID="{C6AD2450-1976-4DC6-8D43-51A94606A32C}" presName="sibTrans" presStyleCnt="0"/>
      <dgm:spPr/>
    </dgm:pt>
    <dgm:pt modelId="{8FFE0685-9A1C-4490-AF6E-3ADB6E766907}" type="pres">
      <dgm:prSet presAssocID="{51C2BAB4-EF1C-47F1-AFDD-0813F7B5CA74}" presName="node" presStyleLbl="node1" presStyleIdx="3" presStyleCnt="8">
        <dgm:presLayoutVars>
          <dgm:bulletEnabled val="1"/>
        </dgm:presLayoutVars>
      </dgm:prSet>
      <dgm:spPr/>
    </dgm:pt>
    <dgm:pt modelId="{4EEE206C-27E0-4F6B-9C3C-F4E14760EA1F}" type="pres">
      <dgm:prSet presAssocID="{848C0A95-A376-4FE6-B63B-44829B76A244}" presName="sibTrans" presStyleCnt="0"/>
      <dgm:spPr/>
    </dgm:pt>
    <dgm:pt modelId="{C664F88B-EAEE-4B45-9034-A37DE55039CC}" type="pres">
      <dgm:prSet presAssocID="{917CC993-0BDE-4895-A343-C0706B4F36EC}" presName="node" presStyleLbl="node1" presStyleIdx="4" presStyleCnt="8">
        <dgm:presLayoutVars>
          <dgm:bulletEnabled val="1"/>
        </dgm:presLayoutVars>
      </dgm:prSet>
      <dgm:spPr/>
    </dgm:pt>
    <dgm:pt modelId="{56987C4C-A004-43F6-8AD0-851BBEF2C0F6}" type="pres">
      <dgm:prSet presAssocID="{A517FBA4-A740-4F9C-A1F1-CEEB8B5E5458}" presName="sibTrans" presStyleCnt="0"/>
      <dgm:spPr/>
    </dgm:pt>
    <dgm:pt modelId="{E21247DD-C6DF-4E49-91F4-7E33EB222187}" type="pres">
      <dgm:prSet presAssocID="{EFF9A101-6694-44C0-B835-E8D2F93E5C8B}" presName="node" presStyleLbl="node1" presStyleIdx="5" presStyleCnt="8">
        <dgm:presLayoutVars>
          <dgm:bulletEnabled val="1"/>
        </dgm:presLayoutVars>
      </dgm:prSet>
      <dgm:spPr/>
    </dgm:pt>
    <dgm:pt modelId="{63E84E4B-C3FA-4183-87F4-0A58155AB730}" type="pres">
      <dgm:prSet presAssocID="{890FBEE7-61B9-4F1D-A52C-C5C80F8608A2}" presName="sibTrans" presStyleCnt="0"/>
      <dgm:spPr/>
    </dgm:pt>
    <dgm:pt modelId="{42304083-633D-4DEB-8F93-FFDFD1921B35}" type="pres">
      <dgm:prSet presAssocID="{ACB95CE8-8CB6-435F-93C2-53AD58242211}" presName="node" presStyleLbl="node1" presStyleIdx="6" presStyleCnt="8">
        <dgm:presLayoutVars>
          <dgm:bulletEnabled val="1"/>
        </dgm:presLayoutVars>
      </dgm:prSet>
      <dgm:spPr/>
    </dgm:pt>
    <dgm:pt modelId="{B8EBA4E1-DE12-4EFC-A3BA-ED7BC1C19B6F}" type="pres">
      <dgm:prSet presAssocID="{71F8F774-FF33-4BCF-91E8-ECE1E444D5B4}" presName="sibTrans" presStyleCnt="0"/>
      <dgm:spPr/>
    </dgm:pt>
    <dgm:pt modelId="{ADF999F7-3BCB-4C05-9442-378A4148C132}" type="pres">
      <dgm:prSet presAssocID="{4F6DA588-1B31-4DA6-8E63-52F52A626A90}" presName="node" presStyleLbl="node1" presStyleIdx="7" presStyleCnt="8">
        <dgm:presLayoutVars>
          <dgm:bulletEnabled val="1"/>
        </dgm:presLayoutVars>
      </dgm:prSet>
      <dgm:spPr/>
    </dgm:pt>
  </dgm:ptLst>
  <dgm:cxnLst>
    <dgm:cxn modelId="{5EE67B08-F281-4EA4-BCFB-57411E9C92D8}" type="presOf" srcId="{ACB95CE8-8CB6-435F-93C2-53AD58242211}" destId="{42304083-633D-4DEB-8F93-FFDFD1921B35}" srcOrd="0" destOrd="0" presId="urn:microsoft.com/office/officeart/2005/8/layout/default"/>
    <dgm:cxn modelId="{B0A3930C-D836-43D5-BF9A-083B6A3FE7DD}" srcId="{4352C3C1-2206-4EE3-BE4E-C615F51CF0CB}" destId="{F940C13C-93A8-4487-AC12-248E661E1C80}" srcOrd="1" destOrd="0" parTransId="{7F187B15-AD1A-4F36-AC62-80C67D0F30AC}" sibTransId="{810F4191-580C-46C5-A89D-BB6F2585240A}"/>
    <dgm:cxn modelId="{13592B23-2863-488D-B0B2-BAF61263BB5C}" srcId="{4352C3C1-2206-4EE3-BE4E-C615F51CF0CB}" destId="{746C400A-ACAA-4886-975E-3FE9485B45D2}" srcOrd="2" destOrd="0" parTransId="{03040C5C-C283-421B-BDAC-61388B2D2E25}" sibTransId="{C6AD2450-1976-4DC6-8D43-51A94606A32C}"/>
    <dgm:cxn modelId="{D2AC0527-3023-44C6-8ED9-42B82F316B3C}" srcId="{4352C3C1-2206-4EE3-BE4E-C615F51CF0CB}" destId="{EFF9A101-6694-44C0-B835-E8D2F93E5C8B}" srcOrd="5" destOrd="0" parTransId="{1244D0F0-7D63-413D-B55A-C54F5AACA1E0}" sibTransId="{890FBEE7-61B9-4F1D-A52C-C5C80F8608A2}"/>
    <dgm:cxn modelId="{AAEE192E-A3F8-4E11-9B95-1C302FC52D67}" srcId="{4352C3C1-2206-4EE3-BE4E-C615F51CF0CB}" destId="{917CC993-0BDE-4895-A343-C0706B4F36EC}" srcOrd="4" destOrd="0" parTransId="{BB7F1C2A-EBF7-4168-A987-09167850A7FC}" sibTransId="{A517FBA4-A740-4F9C-A1F1-CEEB8B5E5458}"/>
    <dgm:cxn modelId="{DA63503A-376F-413E-AE47-608CF42663F1}" type="presOf" srcId="{917CC993-0BDE-4895-A343-C0706B4F36EC}" destId="{C664F88B-EAEE-4B45-9034-A37DE55039CC}" srcOrd="0" destOrd="0" presId="urn:microsoft.com/office/officeart/2005/8/layout/default"/>
    <dgm:cxn modelId="{02776F53-376D-4AB5-B7D2-5DEACC8B2405}" type="presOf" srcId="{1FEA80B7-AB0E-4FFD-B662-8C1EABAFA864}" destId="{2A8D2E75-115A-467E-8F4D-1422B3A6CC74}" srcOrd="0" destOrd="0" presId="urn:microsoft.com/office/officeart/2005/8/layout/default"/>
    <dgm:cxn modelId="{8EA4EF63-3B49-4F91-83C8-A34050E92664}" type="presOf" srcId="{4F6DA588-1B31-4DA6-8E63-52F52A626A90}" destId="{ADF999F7-3BCB-4C05-9442-378A4148C132}" srcOrd="0" destOrd="0" presId="urn:microsoft.com/office/officeart/2005/8/layout/default"/>
    <dgm:cxn modelId="{45AB097A-E8D1-42B4-9FF1-8057D846FA24}" srcId="{4352C3C1-2206-4EE3-BE4E-C615F51CF0CB}" destId="{1FEA80B7-AB0E-4FFD-B662-8C1EABAFA864}" srcOrd="0" destOrd="0" parTransId="{58009A7D-777B-4746-9263-977F73359F6D}" sibTransId="{00AD129E-9BE5-4680-8586-5C378CC06863}"/>
    <dgm:cxn modelId="{26C9049D-482C-445C-9A16-BBEE35BDACE0}" type="presOf" srcId="{F940C13C-93A8-4487-AC12-248E661E1C80}" destId="{690CACE1-9445-495E-96F4-58C114740C2B}" srcOrd="0" destOrd="0" presId="urn:microsoft.com/office/officeart/2005/8/layout/default"/>
    <dgm:cxn modelId="{447C5A9D-4D22-4263-89DC-8FDF2DA95FA5}" srcId="{4352C3C1-2206-4EE3-BE4E-C615F51CF0CB}" destId="{ACB95CE8-8CB6-435F-93C2-53AD58242211}" srcOrd="6" destOrd="0" parTransId="{4AB8B3D9-4DD6-48A6-A28A-30E3BD959C62}" sibTransId="{71F8F774-FF33-4BCF-91E8-ECE1E444D5B4}"/>
    <dgm:cxn modelId="{83591E9E-748C-4482-9220-BDCB0EFB1D42}" type="presOf" srcId="{51C2BAB4-EF1C-47F1-AFDD-0813F7B5CA74}" destId="{8FFE0685-9A1C-4490-AF6E-3ADB6E766907}" srcOrd="0" destOrd="0" presId="urn:microsoft.com/office/officeart/2005/8/layout/default"/>
    <dgm:cxn modelId="{C301CEA9-AF75-434B-AE27-16D3BA9C2D81}" srcId="{4352C3C1-2206-4EE3-BE4E-C615F51CF0CB}" destId="{51C2BAB4-EF1C-47F1-AFDD-0813F7B5CA74}" srcOrd="3" destOrd="0" parTransId="{2FDFF17E-3F0D-4534-8A85-92EE66AD730B}" sibTransId="{848C0A95-A376-4FE6-B63B-44829B76A244}"/>
    <dgm:cxn modelId="{4C73E5C7-B5A4-4342-87AA-FA7AD9BF95A8}" type="presOf" srcId="{4352C3C1-2206-4EE3-BE4E-C615F51CF0CB}" destId="{5AAAD63C-D138-47E4-A115-51105192CB2D}" srcOrd="0" destOrd="0" presId="urn:microsoft.com/office/officeart/2005/8/layout/default"/>
    <dgm:cxn modelId="{5992C1CA-CA13-4F53-AA31-B70590A98865}" srcId="{4352C3C1-2206-4EE3-BE4E-C615F51CF0CB}" destId="{4F6DA588-1B31-4DA6-8E63-52F52A626A90}" srcOrd="7" destOrd="0" parTransId="{D891CB0A-6300-4CA5-9335-A73567692BF3}" sibTransId="{6482AFC1-855B-44D4-B0AC-9D21F1808C10}"/>
    <dgm:cxn modelId="{D0E10EE0-F087-4B84-9FAD-1FA26D9DBE7B}" type="presOf" srcId="{746C400A-ACAA-4886-975E-3FE9485B45D2}" destId="{807BAC6A-A14D-4BC0-9F56-191550737182}" srcOrd="0" destOrd="0" presId="urn:microsoft.com/office/officeart/2005/8/layout/default"/>
    <dgm:cxn modelId="{34A405F5-22CC-4336-B5DC-08245733E907}" type="presOf" srcId="{EFF9A101-6694-44C0-B835-E8D2F93E5C8B}" destId="{E21247DD-C6DF-4E49-91F4-7E33EB222187}" srcOrd="0" destOrd="0" presId="urn:microsoft.com/office/officeart/2005/8/layout/default"/>
    <dgm:cxn modelId="{A974EC72-4367-49E9-8C3C-975C7D641472}" type="presParOf" srcId="{5AAAD63C-D138-47E4-A115-51105192CB2D}" destId="{2A8D2E75-115A-467E-8F4D-1422B3A6CC74}" srcOrd="0" destOrd="0" presId="urn:microsoft.com/office/officeart/2005/8/layout/default"/>
    <dgm:cxn modelId="{389E52EA-A288-4252-B77B-3BADD5476499}" type="presParOf" srcId="{5AAAD63C-D138-47E4-A115-51105192CB2D}" destId="{6183FA41-9840-463E-A59D-5F3D090D342E}" srcOrd="1" destOrd="0" presId="urn:microsoft.com/office/officeart/2005/8/layout/default"/>
    <dgm:cxn modelId="{40354D79-A1E6-4B7F-AA78-B343F658F04F}" type="presParOf" srcId="{5AAAD63C-D138-47E4-A115-51105192CB2D}" destId="{690CACE1-9445-495E-96F4-58C114740C2B}" srcOrd="2" destOrd="0" presId="urn:microsoft.com/office/officeart/2005/8/layout/default"/>
    <dgm:cxn modelId="{D30A51E7-6899-4E11-BBF0-F5A2C7D4CD9C}" type="presParOf" srcId="{5AAAD63C-D138-47E4-A115-51105192CB2D}" destId="{1D424F97-D1D5-4658-A353-FF5BE8676850}" srcOrd="3" destOrd="0" presId="urn:microsoft.com/office/officeart/2005/8/layout/default"/>
    <dgm:cxn modelId="{B9080138-9182-4246-A2C0-10D81E1DC0B9}" type="presParOf" srcId="{5AAAD63C-D138-47E4-A115-51105192CB2D}" destId="{807BAC6A-A14D-4BC0-9F56-191550737182}" srcOrd="4" destOrd="0" presId="urn:microsoft.com/office/officeart/2005/8/layout/default"/>
    <dgm:cxn modelId="{16AF78FA-1662-4BBA-A3EE-DE441CBEAB18}" type="presParOf" srcId="{5AAAD63C-D138-47E4-A115-51105192CB2D}" destId="{78B5069D-D100-4294-BE6C-1F2511A2255E}" srcOrd="5" destOrd="0" presId="urn:microsoft.com/office/officeart/2005/8/layout/default"/>
    <dgm:cxn modelId="{24CEBC67-743B-4B76-94C7-A1F6041A6DF6}" type="presParOf" srcId="{5AAAD63C-D138-47E4-A115-51105192CB2D}" destId="{8FFE0685-9A1C-4490-AF6E-3ADB6E766907}" srcOrd="6" destOrd="0" presId="urn:microsoft.com/office/officeart/2005/8/layout/default"/>
    <dgm:cxn modelId="{A1390E8E-F974-4E0E-A29D-00B84A11F218}" type="presParOf" srcId="{5AAAD63C-D138-47E4-A115-51105192CB2D}" destId="{4EEE206C-27E0-4F6B-9C3C-F4E14760EA1F}" srcOrd="7" destOrd="0" presId="urn:microsoft.com/office/officeart/2005/8/layout/default"/>
    <dgm:cxn modelId="{744D2FF5-8CF8-4562-A450-5C1F01D0FEBA}" type="presParOf" srcId="{5AAAD63C-D138-47E4-A115-51105192CB2D}" destId="{C664F88B-EAEE-4B45-9034-A37DE55039CC}" srcOrd="8" destOrd="0" presId="urn:microsoft.com/office/officeart/2005/8/layout/default"/>
    <dgm:cxn modelId="{B70BA208-1578-44C8-A5B9-05C0DB360AE8}" type="presParOf" srcId="{5AAAD63C-D138-47E4-A115-51105192CB2D}" destId="{56987C4C-A004-43F6-8AD0-851BBEF2C0F6}" srcOrd="9" destOrd="0" presId="urn:microsoft.com/office/officeart/2005/8/layout/default"/>
    <dgm:cxn modelId="{BB09F158-1382-4FEE-BC55-4AFB18C6D0E6}" type="presParOf" srcId="{5AAAD63C-D138-47E4-A115-51105192CB2D}" destId="{E21247DD-C6DF-4E49-91F4-7E33EB222187}" srcOrd="10" destOrd="0" presId="urn:microsoft.com/office/officeart/2005/8/layout/default"/>
    <dgm:cxn modelId="{4726F516-4334-4616-9074-0680CB8BEB3C}" type="presParOf" srcId="{5AAAD63C-D138-47E4-A115-51105192CB2D}" destId="{63E84E4B-C3FA-4183-87F4-0A58155AB730}" srcOrd="11" destOrd="0" presId="urn:microsoft.com/office/officeart/2005/8/layout/default"/>
    <dgm:cxn modelId="{2CD6B235-B0EF-4E0E-A166-432D9965765A}" type="presParOf" srcId="{5AAAD63C-D138-47E4-A115-51105192CB2D}" destId="{42304083-633D-4DEB-8F93-FFDFD1921B35}" srcOrd="12" destOrd="0" presId="urn:microsoft.com/office/officeart/2005/8/layout/default"/>
    <dgm:cxn modelId="{B12ACE6F-E37E-4FFA-AC31-3B0C703DB31F}" type="presParOf" srcId="{5AAAD63C-D138-47E4-A115-51105192CB2D}" destId="{B8EBA4E1-DE12-4EFC-A3BA-ED7BC1C19B6F}" srcOrd="13" destOrd="0" presId="urn:microsoft.com/office/officeart/2005/8/layout/default"/>
    <dgm:cxn modelId="{DF9815FB-D1C0-44C8-BC76-7E072D1DE845}" type="presParOf" srcId="{5AAAD63C-D138-47E4-A115-51105192CB2D}" destId="{ADF999F7-3BCB-4C05-9442-378A4148C132}" srcOrd="14"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352C3C1-2206-4EE3-BE4E-C615F51CF0CB}" type="doc">
      <dgm:prSet loTypeId="urn:microsoft.com/office/officeart/2005/8/layout/default" loCatId="list" qsTypeId="urn:microsoft.com/office/officeart/2005/8/quickstyle/simple5" qsCatId="simple" csTypeId="urn:microsoft.com/office/officeart/2005/8/colors/accent5_2" csCatId="accent5" phldr="1"/>
      <dgm:spPr/>
      <dgm:t>
        <a:bodyPr/>
        <a:lstStyle/>
        <a:p>
          <a:endParaRPr lang="en-US"/>
        </a:p>
      </dgm:t>
    </dgm:pt>
    <dgm:pt modelId="{F940C13C-93A8-4487-AC12-248E661E1C80}">
      <dgm:prSet/>
      <dgm:spPr/>
      <dgm:t>
        <a:bodyPr/>
        <a:lstStyle/>
        <a:p>
          <a:endParaRPr lang="en-US" dirty="0"/>
        </a:p>
      </dgm:t>
    </dgm:pt>
    <dgm:pt modelId="{7F187B15-AD1A-4F36-AC62-80C67D0F30AC}" type="parTrans" cxnId="{B0A3930C-D836-43D5-BF9A-083B6A3FE7DD}">
      <dgm:prSet/>
      <dgm:spPr/>
      <dgm:t>
        <a:bodyPr/>
        <a:lstStyle/>
        <a:p>
          <a:endParaRPr lang="en-US"/>
        </a:p>
      </dgm:t>
    </dgm:pt>
    <dgm:pt modelId="{810F4191-580C-46C5-A89D-BB6F2585240A}" type="sibTrans" cxnId="{B0A3930C-D836-43D5-BF9A-083B6A3FE7DD}">
      <dgm:prSet/>
      <dgm:spPr/>
      <dgm:t>
        <a:bodyPr/>
        <a:lstStyle/>
        <a:p>
          <a:endParaRPr lang="en-US"/>
        </a:p>
      </dgm:t>
    </dgm:pt>
    <dgm:pt modelId="{746C400A-ACAA-4886-975E-3FE9485B45D2}">
      <dgm:prSet/>
      <dgm:spPr/>
      <dgm:t>
        <a:bodyPr/>
        <a:lstStyle/>
        <a:p>
          <a:endParaRPr lang="en-US" dirty="0"/>
        </a:p>
      </dgm:t>
    </dgm:pt>
    <dgm:pt modelId="{03040C5C-C283-421B-BDAC-61388B2D2E25}" type="parTrans" cxnId="{13592B23-2863-488D-B0B2-BAF61263BB5C}">
      <dgm:prSet/>
      <dgm:spPr/>
      <dgm:t>
        <a:bodyPr/>
        <a:lstStyle/>
        <a:p>
          <a:endParaRPr lang="en-US"/>
        </a:p>
      </dgm:t>
    </dgm:pt>
    <dgm:pt modelId="{C6AD2450-1976-4DC6-8D43-51A94606A32C}" type="sibTrans" cxnId="{13592B23-2863-488D-B0B2-BAF61263BB5C}">
      <dgm:prSet/>
      <dgm:spPr/>
      <dgm:t>
        <a:bodyPr/>
        <a:lstStyle/>
        <a:p>
          <a:endParaRPr lang="en-US"/>
        </a:p>
      </dgm:t>
    </dgm:pt>
    <dgm:pt modelId="{51C2BAB4-EF1C-47F1-AFDD-0813F7B5CA74}">
      <dgm:prSet/>
      <dgm:spPr/>
      <dgm:t>
        <a:bodyPr/>
        <a:lstStyle/>
        <a:p>
          <a:endParaRPr lang="en-US" dirty="0"/>
        </a:p>
      </dgm:t>
    </dgm:pt>
    <dgm:pt modelId="{2FDFF17E-3F0D-4534-8A85-92EE66AD730B}" type="parTrans" cxnId="{C301CEA9-AF75-434B-AE27-16D3BA9C2D81}">
      <dgm:prSet/>
      <dgm:spPr/>
      <dgm:t>
        <a:bodyPr/>
        <a:lstStyle/>
        <a:p>
          <a:endParaRPr lang="en-US"/>
        </a:p>
      </dgm:t>
    </dgm:pt>
    <dgm:pt modelId="{848C0A95-A376-4FE6-B63B-44829B76A244}" type="sibTrans" cxnId="{C301CEA9-AF75-434B-AE27-16D3BA9C2D81}">
      <dgm:prSet/>
      <dgm:spPr/>
      <dgm:t>
        <a:bodyPr/>
        <a:lstStyle/>
        <a:p>
          <a:endParaRPr lang="en-US"/>
        </a:p>
      </dgm:t>
    </dgm:pt>
    <dgm:pt modelId="{917CC993-0BDE-4895-A343-C0706B4F36EC}">
      <dgm:prSet/>
      <dgm:spPr/>
      <dgm:t>
        <a:bodyPr/>
        <a:lstStyle/>
        <a:p>
          <a:endParaRPr lang="en-US" dirty="0"/>
        </a:p>
      </dgm:t>
    </dgm:pt>
    <dgm:pt modelId="{BB7F1C2A-EBF7-4168-A987-09167850A7FC}" type="parTrans" cxnId="{AAEE192E-A3F8-4E11-9B95-1C302FC52D67}">
      <dgm:prSet/>
      <dgm:spPr/>
      <dgm:t>
        <a:bodyPr/>
        <a:lstStyle/>
        <a:p>
          <a:endParaRPr lang="en-US"/>
        </a:p>
      </dgm:t>
    </dgm:pt>
    <dgm:pt modelId="{A517FBA4-A740-4F9C-A1F1-CEEB8B5E5458}" type="sibTrans" cxnId="{AAEE192E-A3F8-4E11-9B95-1C302FC52D67}">
      <dgm:prSet/>
      <dgm:spPr/>
      <dgm:t>
        <a:bodyPr/>
        <a:lstStyle/>
        <a:p>
          <a:endParaRPr lang="en-US"/>
        </a:p>
      </dgm:t>
    </dgm:pt>
    <dgm:pt modelId="{EFF9A101-6694-44C0-B835-E8D2F93E5C8B}">
      <dgm:prSet/>
      <dgm:spPr/>
      <dgm:t>
        <a:bodyPr/>
        <a:lstStyle/>
        <a:p>
          <a:endParaRPr lang="en-US" dirty="0"/>
        </a:p>
      </dgm:t>
    </dgm:pt>
    <dgm:pt modelId="{1244D0F0-7D63-413D-B55A-C54F5AACA1E0}" type="parTrans" cxnId="{D2AC0527-3023-44C6-8ED9-42B82F316B3C}">
      <dgm:prSet/>
      <dgm:spPr/>
      <dgm:t>
        <a:bodyPr/>
        <a:lstStyle/>
        <a:p>
          <a:endParaRPr lang="en-US"/>
        </a:p>
      </dgm:t>
    </dgm:pt>
    <dgm:pt modelId="{890FBEE7-61B9-4F1D-A52C-C5C80F8608A2}" type="sibTrans" cxnId="{D2AC0527-3023-44C6-8ED9-42B82F316B3C}">
      <dgm:prSet/>
      <dgm:spPr/>
      <dgm:t>
        <a:bodyPr/>
        <a:lstStyle/>
        <a:p>
          <a:endParaRPr lang="en-US"/>
        </a:p>
      </dgm:t>
    </dgm:pt>
    <dgm:pt modelId="{ACB95CE8-8CB6-435F-93C2-53AD58242211}">
      <dgm:prSet/>
      <dgm:spPr/>
      <dgm:t>
        <a:bodyPr/>
        <a:lstStyle/>
        <a:p>
          <a:endParaRPr lang="en-US" dirty="0"/>
        </a:p>
      </dgm:t>
    </dgm:pt>
    <dgm:pt modelId="{4AB8B3D9-4DD6-48A6-A28A-30E3BD959C62}" type="parTrans" cxnId="{447C5A9D-4D22-4263-89DC-8FDF2DA95FA5}">
      <dgm:prSet/>
      <dgm:spPr/>
      <dgm:t>
        <a:bodyPr/>
        <a:lstStyle/>
        <a:p>
          <a:endParaRPr lang="en-US"/>
        </a:p>
      </dgm:t>
    </dgm:pt>
    <dgm:pt modelId="{71F8F774-FF33-4BCF-91E8-ECE1E444D5B4}" type="sibTrans" cxnId="{447C5A9D-4D22-4263-89DC-8FDF2DA95FA5}">
      <dgm:prSet/>
      <dgm:spPr/>
      <dgm:t>
        <a:bodyPr/>
        <a:lstStyle/>
        <a:p>
          <a:endParaRPr lang="en-US"/>
        </a:p>
      </dgm:t>
    </dgm:pt>
    <dgm:pt modelId="{4F6DA588-1B31-4DA6-8E63-52F52A626A90}">
      <dgm:prSet/>
      <dgm:spPr/>
      <dgm:t>
        <a:bodyPr/>
        <a:lstStyle/>
        <a:p>
          <a:endParaRPr lang="en-US" dirty="0"/>
        </a:p>
      </dgm:t>
    </dgm:pt>
    <dgm:pt modelId="{D891CB0A-6300-4CA5-9335-A73567692BF3}" type="parTrans" cxnId="{5992C1CA-CA13-4F53-AA31-B70590A98865}">
      <dgm:prSet/>
      <dgm:spPr/>
      <dgm:t>
        <a:bodyPr/>
        <a:lstStyle/>
        <a:p>
          <a:endParaRPr lang="en-US"/>
        </a:p>
      </dgm:t>
    </dgm:pt>
    <dgm:pt modelId="{6482AFC1-855B-44D4-B0AC-9D21F1808C10}" type="sibTrans" cxnId="{5992C1CA-CA13-4F53-AA31-B70590A98865}">
      <dgm:prSet/>
      <dgm:spPr/>
      <dgm:t>
        <a:bodyPr/>
        <a:lstStyle/>
        <a:p>
          <a:endParaRPr lang="en-US"/>
        </a:p>
      </dgm:t>
    </dgm:pt>
    <dgm:pt modelId="{1FEA80B7-AB0E-4FFD-B662-8C1EABAFA864}">
      <dgm:prSet/>
      <dgm:spPr/>
      <dgm:t>
        <a:bodyPr/>
        <a:lstStyle/>
        <a:p>
          <a:endParaRPr lang="en-US" dirty="0"/>
        </a:p>
      </dgm:t>
    </dgm:pt>
    <dgm:pt modelId="{58009A7D-777B-4746-9263-977F73359F6D}" type="parTrans" cxnId="{45AB097A-E8D1-42B4-9FF1-8057D846FA24}">
      <dgm:prSet/>
      <dgm:spPr/>
      <dgm:t>
        <a:bodyPr/>
        <a:lstStyle/>
        <a:p>
          <a:endParaRPr lang="en-US"/>
        </a:p>
      </dgm:t>
    </dgm:pt>
    <dgm:pt modelId="{00AD129E-9BE5-4680-8586-5C378CC06863}" type="sibTrans" cxnId="{45AB097A-E8D1-42B4-9FF1-8057D846FA24}">
      <dgm:prSet/>
      <dgm:spPr/>
      <dgm:t>
        <a:bodyPr/>
        <a:lstStyle/>
        <a:p>
          <a:endParaRPr lang="en-US"/>
        </a:p>
      </dgm:t>
    </dgm:pt>
    <dgm:pt modelId="{5AAAD63C-D138-47E4-A115-51105192CB2D}" type="pres">
      <dgm:prSet presAssocID="{4352C3C1-2206-4EE3-BE4E-C615F51CF0CB}" presName="diagram" presStyleCnt="0">
        <dgm:presLayoutVars>
          <dgm:dir/>
          <dgm:resizeHandles val="exact"/>
        </dgm:presLayoutVars>
      </dgm:prSet>
      <dgm:spPr/>
    </dgm:pt>
    <dgm:pt modelId="{2A8D2E75-115A-467E-8F4D-1422B3A6CC74}" type="pres">
      <dgm:prSet presAssocID="{1FEA80B7-AB0E-4FFD-B662-8C1EABAFA864}" presName="node" presStyleLbl="node1" presStyleIdx="0" presStyleCnt="8">
        <dgm:presLayoutVars>
          <dgm:bulletEnabled val="1"/>
        </dgm:presLayoutVars>
      </dgm:prSet>
      <dgm:spPr/>
    </dgm:pt>
    <dgm:pt modelId="{6183FA41-9840-463E-A59D-5F3D090D342E}" type="pres">
      <dgm:prSet presAssocID="{00AD129E-9BE5-4680-8586-5C378CC06863}" presName="sibTrans" presStyleCnt="0"/>
      <dgm:spPr/>
    </dgm:pt>
    <dgm:pt modelId="{690CACE1-9445-495E-96F4-58C114740C2B}" type="pres">
      <dgm:prSet presAssocID="{F940C13C-93A8-4487-AC12-248E661E1C80}" presName="node" presStyleLbl="node1" presStyleIdx="1" presStyleCnt="8">
        <dgm:presLayoutVars>
          <dgm:bulletEnabled val="1"/>
        </dgm:presLayoutVars>
      </dgm:prSet>
      <dgm:spPr/>
    </dgm:pt>
    <dgm:pt modelId="{1D424F97-D1D5-4658-A353-FF5BE8676850}" type="pres">
      <dgm:prSet presAssocID="{810F4191-580C-46C5-A89D-BB6F2585240A}" presName="sibTrans" presStyleCnt="0"/>
      <dgm:spPr/>
    </dgm:pt>
    <dgm:pt modelId="{807BAC6A-A14D-4BC0-9F56-191550737182}" type="pres">
      <dgm:prSet presAssocID="{746C400A-ACAA-4886-975E-3FE9485B45D2}" presName="node" presStyleLbl="node1" presStyleIdx="2" presStyleCnt="8">
        <dgm:presLayoutVars>
          <dgm:bulletEnabled val="1"/>
        </dgm:presLayoutVars>
      </dgm:prSet>
      <dgm:spPr/>
    </dgm:pt>
    <dgm:pt modelId="{78B5069D-D100-4294-BE6C-1F2511A2255E}" type="pres">
      <dgm:prSet presAssocID="{C6AD2450-1976-4DC6-8D43-51A94606A32C}" presName="sibTrans" presStyleCnt="0"/>
      <dgm:spPr/>
    </dgm:pt>
    <dgm:pt modelId="{8FFE0685-9A1C-4490-AF6E-3ADB6E766907}" type="pres">
      <dgm:prSet presAssocID="{51C2BAB4-EF1C-47F1-AFDD-0813F7B5CA74}" presName="node" presStyleLbl="node1" presStyleIdx="3" presStyleCnt="8">
        <dgm:presLayoutVars>
          <dgm:bulletEnabled val="1"/>
        </dgm:presLayoutVars>
      </dgm:prSet>
      <dgm:spPr/>
    </dgm:pt>
    <dgm:pt modelId="{4EEE206C-27E0-4F6B-9C3C-F4E14760EA1F}" type="pres">
      <dgm:prSet presAssocID="{848C0A95-A376-4FE6-B63B-44829B76A244}" presName="sibTrans" presStyleCnt="0"/>
      <dgm:spPr/>
    </dgm:pt>
    <dgm:pt modelId="{C664F88B-EAEE-4B45-9034-A37DE55039CC}" type="pres">
      <dgm:prSet presAssocID="{917CC993-0BDE-4895-A343-C0706B4F36EC}" presName="node" presStyleLbl="node1" presStyleIdx="4" presStyleCnt="8">
        <dgm:presLayoutVars>
          <dgm:bulletEnabled val="1"/>
        </dgm:presLayoutVars>
      </dgm:prSet>
      <dgm:spPr/>
    </dgm:pt>
    <dgm:pt modelId="{56987C4C-A004-43F6-8AD0-851BBEF2C0F6}" type="pres">
      <dgm:prSet presAssocID="{A517FBA4-A740-4F9C-A1F1-CEEB8B5E5458}" presName="sibTrans" presStyleCnt="0"/>
      <dgm:spPr/>
    </dgm:pt>
    <dgm:pt modelId="{E21247DD-C6DF-4E49-91F4-7E33EB222187}" type="pres">
      <dgm:prSet presAssocID="{EFF9A101-6694-44C0-B835-E8D2F93E5C8B}" presName="node" presStyleLbl="node1" presStyleIdx="5" presStyleCnt="8">
        <dgm:presLayoutVars>
          <dgm:bulletEnabled val="1"/>
        </dgm:presLayoutVars>
      </dgm:prSet>
      <dgm:spPr/>
    </dgm:pt>
    <dgm:pt modelId="{63E84E4B-C3FA-4183-87F4-0A58155AB730}" type="pres">
      <dgm:prSet presAssocID="{890FBEE7-61B9-4F1D-A52C-C5C80F8608A2}" presName="sibTrans" presStyleCnt="0"/>
      <dgm:spPr/>
    </dgm:pt>
    <dgm:pt modelId="{42304083-633D-4DEB-8F93-FFDFD1921B35}" type="pres">
      <dgm:prSet presAssocID="{ACB95CE8-8CB6-435F-93C2-53AD58242211}" presName="node" presStyleLbl="node1" presStyleIdx="6" presStyleCnt="8">
        <dgm:presLayoutVars>
          <dgm:bulletEnabled val="1"/>
        </dgm:presLayoutVars>
      </dgm:prSet>
      <dgm:spPr/>
    </dgm:pt>
    <dgm:pt modelId="{B8EBA4E1-DE12-4EFC-A3BA-ED7BC1C19B6F}" type="pres">
      <dgm:prSet presAssocID="{71F8F774-FF33-4BCF-91E8-ECE1E444D5B4}" presName="sibTrans" presStyleCnt="0"/>
      <dgm:spPr/>
    </dgm:pt>
    <dgm:pt modelId="{ADF999F7-3BCB-4C05-9442-378A4148C132}" type="pres">
      <dgm:prSet presAssocID="{4F6DA588-1B31-4DA6-8E63-52F52A626A90}" presName="node" presStyleLbl="node1" presStyleIdx="7" presStyleCnt="8">
        <dgm:presLayoutVars>
          <dgm:bulletEnabled val="1"/>
        </dgm:presLayoutVars>
      </dgm:prSet>
      <dgm:spPr/>
    </dgm:pt>
  </dgm:ptLst>
  <dgm:cxnLst>
    <dgm:cxn modelId="{5EE67B08-F281-4EA4-BCFB-57411E9C92D8}" type="presOf" srcId="{ACB95CE8-8CB6-435F-93C2-53AD58242211}" destId="{42304083-633D-4DEB-8F93-FFDFD1921B35}" srcOrd="0" destOrd="0" presId="urn:microsoft.com/office/officeart/2005/8/layout/default"/>
    <dgm:cxn modelId="{B0A3930C-D836-43D5-BF9A-083B6A3FE7DD}" srcId="{4352C3C1-2206-4EE3-BE4E-C615F51CF0CB}" destId="{F940C13C-93A8-4487-AC12-248E661E1C80}" srcOrd="1" destOrd="0" parTransId="{7F187B15-AD1A-4F36-AC62-80C67D0F30AC}" sibTransId="{810F4191-580C-46C5-A89D-BB6F2585240A}"/>
    <dgm:cxn modelId="{13592B23-2863-488D-B0B2-BAF61263BB5C}" srcId="{4352C3C1-2206-4EE3-BE4E-C615F51CF0CB}" destId="{746C400A-ACAA-4886-975E-3FE9485B45D2}" srcOrd="2" destOrd="0" parTransId="{03040C5C-C283-421B-BDAC-61388B2D2E25}" sibTransId="{C6AD2450-1976-4DC6-8D43-51A94606A32C}"/>
    <dgm:cxn modelId="{D2AC0527-3023-44C6-8ED9-42B82F316B3C}" srcId="{4352C3C1-2206-4EE3-BE4E-C615F51CF0CB}" destId="{EFF9A101-6694-44C0-B835-E8D2F93E5C8B}" srcOrd="5" destOrd="0" parTransId="{1244D0F0-7D63-413D-B55A-C54F5AACA1E0}" sibTransId="{890FBEE7-61B9-4F1D-A52C-C5C80F8608A2}"/>
    <dgm:cxn modelId="{AAEE192E-A3F8-4E11-9B95-1C302FC52D67}" srcId="{4352C3C1-2206-4EE3-BE4E-C615F51CF0CB}" destId="{917CC993-0BDE-4895-A343-C0706B4F36EC}" srcOrd="4" destOrd="0" parTransId="{BB7F1C2A-EBF7-4168-A987-09167850A7FC}" sibTransId="{A517FBA4-A740-4F9C-A1F1-CEEB8B5E5458}"/>
    <dgm:cxn modelId="{DA63503A-376F-413E-AE47-608CF42663F1}" type="presOf" srcId="{917CC993-0BDE-4895-A343-C0706B4F36EC}" destId="{C664F88B-EAEE-4B45-9034-A37DE55039CC}" srcOrd="0" destOrd="0" presId="urn:microsoft.com/office/officeart/2005/8/layout/default"/>
    <dgm:cxn modelId="{02776F53-376D-4AB5-B7D2-5DEACC8B2405}" type="presOf" srcId="{1FEA80B7-AB0E-4FFD-B662-8C1EABAFA864}" destId="{2A8D2E75-115A-467E-8F4D-1422B3A6CC74}" srcOrd="0" destOrd="0" presId="urn:microsoft.com/office/officeart/2005/8/layout/default"/>
    <dgm:cxn modelId="{8EA4EF63-3B49-4F91-83C8-A34050E92664}" type="presOf" srcId="{4F6DA588-1B31-4DA6-8E63-52F52A626A90}" destId="{ADF999F7-3BCB-4C05-9442-378A4148C132}" srcOrd="0" destOrd="0" presId="urn:microsoft.com/office/officeart/2005/8/layout/default"/>
    <dgm:cxn modelId="{45AB097A-E8D1-42B4-9FF1-8057D846FA24}" srcId="{4352C3C1-2206-4EE3-BE4E-C615F51CF0CB}" destId="{1FEA80B7-AB0E-4FFD-B662-8C1EABAFA864}" srcOrd="0" destOrd="0" parTransId="{58009A7D-777B-4746-9263-977F73359F6D}" sibTransId="{00AD129E-9BE5-4680-8586-5C378CC06863}"/>
    <dgm:cxn modelId="{26C9049D-482C-445C-9A16-BBEE35BDACE0}" type="presOf" srcId="{F940C13C-93A8-4487-AC12-248E661E1C80}" destId="{690CACE1-9445-495E-96F4-58C114740C2B}" srcOrd="0" destOrd="0" presId="urn:microsoft.com/office/officeart/2005/8/layout/default"/>
    <dgm:cxn modelId="{447C5A9D-4D22-4263-89DC-8FDF2DA95FA5}" srcId="{4352C3C1-2206-4EE3-BE4E-C615F51CF0CB}" destId="{ACB95CE8-8CB6-435F-93C2-53AD58242211}" srcOrd="6" destOrd="0" parTransId="{4AB8B3D9-4DD6-48A6-A28A-30E3BD959C62}" sibTransId="{71F8F774-FF33-4BCF-91E8-ECE1E444D5B4}"/>
    <dgm:cxn modelId="{83591E9E-748C-4482-9220-BDCB0EFB1D42}" type="presOf" srcId="{51C2BAB4-EF1C-47F1-AFDD-0813F7B5CA74}" destId="{8FFE0685-9A1C-4490-AF6E-3ADB6E766907}" srcOrd="0" destOrd="0" presId="urn:microsoft.com/office/officeart/2005/8/layout/default"/>
    <dgm:cxn modelId="{C301CEA9-AF75-434B-AE27-16D3BA9C2D81}" srcId="{4352C3C1-2206-4EE3-BE4E-C615F51CF0CB}" destId="{51C2BAB4-EF1C-47F1-AFDD-0813F7B5CA74}" srcOrd="3" destOrd="0" parTransId="{2FDFF17E-3F0D-4534-8A85-92EE66AD730B}" sibTransId="{848C0A95-A376-4FE6-B63B-44829B76A244}"/>
    <dgm:cxn modelId="{4C73E5C7-B5A4-4342-87AA-FA7AD9BF95A8}" type="presOf" srcId="{4352C3C1-2206-4EE3-BE4E-C615F51CF0CB}" destId="{5AAAD63C-D138-47E4-A115-51105192CB2D}" srcOrd="0" destOrd="0" presId="urn:microsoft.com/office/officeart/2005/8/layout/default"/>
    <dgm:cxn modelId="{5992C1CA-CA13-4F53-AA31-B70590A98865}" srcId="{4352C3C1-2206-4EE3-BE4E-C615F51CF0CB}" destId="{4F6DA588-1B31-4DA6-8E63-52F52A626A90}" srcOrd="7" destOrd="0" parTransId="{D891CB0A-6300-4CA5-9335-A73567692BF3}" sibTransId="{6482AFC1-855B-44D4-B0AC-9D21F1808C10}"/>
    <dgm:cxn modelId="{D0E10EE0-F087-4B84-9FAD-1FA26D9DBE7B}" type="presOf" srcId="{746C400A-ACAA-4886-975E-3FE9485B45D2}" destId="{807BAC6A-A14D-4BC0-9F56-191550737182}" srcOrd="0" destOrd="0" presId="urn:microsoft.com/office/officeart/2005/8/layout/default"/>
    <dgm:cxn modelId="{34A405F5-22CC-4336-B5DC-08245733E907}" type="presOf" srcId="{EFF9A101-6694-44C0-B835-E8D2F93E5C8B}" destId="{E21247DD-C6DF-4E49-91F4-7E33EB222187}" srcOrd="0" destOrd="0" presId="urn:microsoft.com/office/officeart/2005/8/layout/default"/>
    <dgm:cxn modelId="{A974EC72-4367-49E9-8C3C-975C7D641472}" type="presParOf" srcId="{5AAAD63C-D138-47E4-A115-51105192CB2D}" destId="{2A8D2E75-115A-467E-8F4D-1422B3A6CC74}" srcOrd="0" destOrd="0" presId="urn:microsoft.com/office/officeart/2005/8/layout/default"/>
    <dgm:cxn modelId="{389E52EA-A288-4252-B77B-3BADD5476499}" type="presParOf" srcId="{5AAAD63C-D138-47E4-A115-51105192CB2D}" destId="{6183FA41-9840-463E-A59D-5F3D090D342E}" srcOrd="1" destOrd="0" presId="urn:microsoft.com/office/officeart/2005/8/layout/default"/>
    <dgm:cxn modelId="{40354D79-A1E6-4B7F-AA78-B343F658F04F}" type="presParOf" srcId="{5AAAD63C-D138-47E4-A115-51105192CB2D}" destId="{690CACE1-9445-495E-96F4-58C114740C2B}" srcOrd="2" destOrd="0" presId="urn:microsoft.com/office/officeart/2005/8/layout/default"/>
    <dgm:cxn modelId="{D30A51E7-6899-4E11-BBF0-F5A2C7D4CD9C}" type="presParOf" srcId="{5AAAD63C-D138-47E4-A115-51105192CB2D}" destId="{1D424F97-D1D5-4658-A353-FF5BE8676850}" srcOrd="3" destOrd="0" presId="urn:microsoft.com/office/officeart/2005/8/layout/default"/>
    <dgm:cxn modelId="{B9080138-9182-4246-A2C0-10D81E1DC0B9}" type="presParOf" srcId="{5AAAD63C-D138-47E4-A115-51105192CB2D}" destId="{807BAC6A-A14D-4BC0-9F56-191550737182}" srcOrd="4" destOrd="0" presId="urn:microsoft.com/office/officeart/2005/8/layout/default"/>
    <dgm:cxn modelId="{16AF78FA-1662-4BBA-A3EE-DE441CBEAB18}" type="presParOf" srcId="{5AAAD63C-D138-47E4-A115-51105192CB2D}" destId="{78B5069D-D100-4294-BE6C-1F2511A2255E}" srcOrd="5" destOrd="0" presId="urn:microsoft.com/office/officeart/2005/8/layout/default"/>
    <dgm:cxn modelId="{24CEBC67-743B-4B76-94C7-A1F6041A6DF6}" type="presParOf" srcId="{5AAAD63C-D138-47E4-A115-51105192CB2D}" destId="{8FFE0685-9A1C-4490-AF6E-3ADB6E766907}" srcOrd="6" destOrd="0" presId="urn:microsoft.com/office/officeart/2005/8/layout/default"/>
    <dgm:cxn modelId="{A1390E8E-F974-4E0E-A29D-00B84A11F218}" type="presParOf" srcId="{5AAAD63C-D138-47E4-A115-51105192CB2D}" destId="{4EEE206C-27E0-4F6B-9C3C-F4E14760EA1F}" srcOrd="7" destOrd="0" presId="urn:microsoft.com/office/officeart/2005/8/layout/default"/>
    <dgm:cxn modelId="{744D2FF5-8CF8-4562-A450-5C1F01D0FEBA}" type="presParOf" srcId="{5AAAD63C-D138-47E4-A115-51105192CB2D}" destId="{C664F88B-EAEE-4B45-9034-A37DE55039CC}" srcOrd="8" destOrd="0" presId="urn:microsoft.com/office/officeart/2005/8/layout/default"/>
    <dgm:cxn modelId="{B70BA208-1578-44C8-A5B9-05C0DB360AE8}" type="presParOf" srcId="{5AAAD63C-D138-47E4-A115-51105192CB2D}" destId="{56987C4C-A004-43F6-8AD0-851BBEF2C0F6}" srcOrd="9" destOrd="0" presId="urn:microsoft.com/office/officeart/2005/8/layout/default"/>
    <dgm:cxn modelId="{BB09F158-1382-4FEE-BC55-4AFB18C6D0E6}" type="presParOf" srcId="{5AAAD63C-D138-47E4-A115-51105192CB2D}" destId="{E21247DD-C6DF-4E49-91F4-7E33EB222187}" srcOrd="10" destOrd="0" presId="urn:microsoft.com/office/officeart/2005/8/layout/default"/>
    <dgm:cxn modelId="{4726F516-4334-4616-9074-0680CB8BEB3C}" type="presParOf" srcId="{5AAAD63C-D138-47E4-A115-51105192CB2D}" destId="{63E84E4B-C3FA-4183-87F4-0A58155AB730}" srcOrd="11" destOrd="0" presId="urn:microsoft.com/office/officeart/2005/8/layout/default"/>
    <dgm:cxn modelId="{2CD6B235-B0EF-4E0E-A166-432D9965765A}" type="presParOf" srcId="{5AAAD63C-D138-47E4-A115-51105192CB2D}" destId="{42304083-633D-4DEB-8F93-FFDFD1921B35}" srcOrd="12" destOrd="0" presId="urn:microsoft.com/office/officeart/2005/8/layout/default"/>
    <dgm:cxn modelId="{B12ACE6F-E37E-4FFA-AC31-3B0C703DB31F}" type="presParOf" srcId="{5AAAD63C-D138-47E4-A115-51105192CB2D}" destId="{B8EBA4E1-DE12-4EFC-A3BA-ED7BC1C19B6F}" srcOrd="13" destOrd="0" presId="urn:microsoft.com/office/officeart/2005/8/layout/default"/>
    <dgm:cxn modelId="{DF9815FB-D1C0-44C8-BC76-7E072D1DE845}" type="presParOf" srcId="{5AAAD63C-D138-47E4-A115-51105192CB2D}" destId="{ADF999F7-3BCB-4C05-9442-378A4148C132}" srcOrd="14"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4352C3C1-2206-4EE3-BE4E-C615F51CF0CB}" type="doc">
      <dgm:prSet loTypeId="urn:microsoft.com/office/officeart/2005/8/layout/default" loCatId="list" qsTypeId="urn:microsoft.com/office/officeart/2005/8/quickstyle/simple5" qsCatId="simple" csTypeId="urn:microsoft.com/office/officeart/2005/8/colors/accent5_2" csCatId="accent5" phldr="1"/>
      <dgm:spPr/>
      <dgm:t>
        <a:bodyPr/>
        <a:lstStyle/>
        <a:p>
          <a:endParaRPr lang="en-US"/>
        </a:p>
      </dgm:t>
    </dgm:pt>
    <dgm:pt modelId="{F940C13C-93A8-4487-AC12-248E661E1C80}">
      <dgm:prSet/>
      <dgm:spPr/>
      <dgm:t>
        <a:bodyPr/>
        <a:lstStyle/>
        <a:p>
          <a:endParaRPr lang="en-US" dirty="0"/>
        </a:p>
      </dgm:t>
    </dgm:pt>
    <dgm:pt modelId="{7F187B15-AD1A-4F36-AC62-80C67D0F30AC}" type="parTrans" cxnId="{B0A3930C-D836-43D5-BF9A-083B6A3FE7DD}">
      <dgm:prSet/>
      <dgm:spPr/>
      <dgm:t>
        <a:bodyPr/>
        <a:lstStyle/>
        <a:p>
          <a:endParaRPr lang="en-US"/>
        </a:p>
      </dgm:t>
    </dgm:pt>
    <dgm:pt modelId="{810F4191-580C-46C5-A89D-BB6F2585240A}" type="sibTrans" cxnId="{B0A3930C-D836-43D5-BF9A-083B6A3FE7DD}">
      <dgm:prSet/>
      <dgm:spPr/>
      <dgm:t>
        <a:bodyPr/>
        <a:lstStyle/>
        <a:p>
          <a:endParaRPr lang="en-US"/>
        </a:p>
      </dgm:t>
    </dgm:pt>
    <dgm:pt modelId="{746C400A-ACAA-4886-975E-3FE9485B45D2}">
      <dgm:prSet/>
      <dgm:spPr/>
      <dgm:t>
        <a:bodyPr/>
        <a:lstStyle/>
        <a:p>
          <a:endParaRPr lang="en-US" dirty="0"/>
        </a:p>
      </dgm:t>
    </dgm:pt>
    <dgm:pt modelId="{03040C5C-C283-421B-BDAC-61388B2D2E25}" type="parTrans" cxnId="{13592B23-2863-488D-B0B2-BAF61263BB5C}">
      <dgm:prSet/>
      <dgm:spPr/>
      <dgm:t>
        <a:bodyPr/>
        <a:lstStyle/>
        <a:p>
          <a:endParaRPr lang="en-US"/>
        </a:p>
      </dgm:t>
    </dgm:pt>
    <dgm:pt modelId="{C6AD2450-1976-4DC6-8D43-51A94606A32C}" type="sibTrans" cxnId="{13592B23-2863-488D-B0B2-BAF61263BB5C}">
      <dgm:prSet/>
      <dgm:spPr/>
      <dgm:t>
        <a:bodyPr/>
        <a:lstStyle/>
        <a:p>
          <a:endParaRPr lang="en-US"/>
        </a:p>
      </dgm:t>
    </dgm:pt>
    <dgm:pt modelId="{51C2BAB4-EF1C-47F1-AFDD-0813F7B5CA74}">
      <dgm:prSet/>
      <dgm:spPr/>
      <dgm:t>
        <a:bodyPr/>
        <a:lstStyle/>
        <a:p>
          <a:endParaRPr lang="en-US" dirty="0"/>
        </a:p>
      </dgm:t>
    </dgm:pt>
    <dgm:pt modelId="{2FDFF17E-3F0D-4534-8A85-92EE66AD730B}" type="parTrans" cxnId="{C301CEA9-AF75-434B-AE27-16D3BA9C2D81}">
      <dgm:prSet/>
      <dgm:spPr/>
      <dgm:t>
        <a:bodyPr/>
        <a:lstStyle/>
        <a:p>
          <a:endParaRPr lang="en-US"/>
        </a:p>
      </dgm:t>
    </dgm:pt>
    <dgm:pt modelId="{848C0A95-A376-4FE6-B63B-44829B76A244}" type="sibTrans" cxnId="{C301CEA9-AF75-434B-AE27-16D3BA9C2D81}">
      <dgm:prSet/>
      <dgm:spPr/>
      <dgm:t>
        <a:bodyPr/>
        <a:lstStyle/>
        <a:p>
          <a:endParaRPr lang="en-US"/>
        </a:p>
      </dgm:t>
    </dgm:pt>
    <dgm:pt modelId="{917CC993-0BDE-4895-A343-C0706B4F36EC}">
      <dgm:prSet/>
      <dgm:spPr/>
      <dgm:t>
        <a:bodyPr/>
        <a:lstStyle/>
        <a:p>
          <a:endParaRPr lang="en-US" dirty="0"/>
        </a:p>
      </dgm:t>
    </dgm:pt>
    <dgm:pt modelId="{BB7F1C2A-EBF7-4168-A987-09167850A7FC}" type="parTrans" cxnId="{AAEE192E-A3F8-4E11-9B95-1C302FC52D67}">
      <dgm:prSet/>
      <dgm:spPr/>
      <dgm:t>
        <a:bodyPr/>
        <a:lstStyle/>
        <a:p>
          <a:endParaRPr lang="en-US"/>
        </a:p>
      </dgm:t>
    </dgm:pt>
    <dgm:pt modelId="{A517FBA4-A740-4F9C-A1F1-CEEB8B5E5458}" type="sibTrans" cxnId="{AAEE192E-A3F8-4E11-9B95-1C302FC52D67}">
      <dgm:prSet/>
      <dgm:spPr/>
      <dgm:t>
        <a:bodyPr/>
        <a:lstStyle/>
        <a:p>
          <a:endParaRPr lang="en-US"/>
        </a:p>
      </dgm:t>
    </dgm:pt>
    <dgm:pt modelId="{EFF9A101-6694-44C0-B835-E8D2F93E5C8B}">
      <dgm:prSet/>
      <dgm:spPr/>
      <dgm:t>
        <a:bodyPr/>
        <a:lstStyle/>
        <a:p>
          <a:endParaRPr lang="en-US" dirty="0"/>
        </a:p>
      </dgm:t>
    </dgm:pt>
    <dgm:pt modelId="{1244D0F0-7D63-413D-B55A-C54F5AACA1E0}" type="parTrans" cxnId="{D2AC0527-3023-44C6-8ED9-42B82F316B3C}">
      <dgm:prSet/>
      <dgm:spPr/>
      <dgm:t>
        <a:bodyPr/>
        <a:lstStyle/>
        <a:p>
          <a:endParaRPr lang="en-US"/>
        </a:p>
      </dgm:t>
    </dgm:pt>
    <dgm:pt modelId="{890FBEE7-61B9-4F1D-A52C-C5C80F8608A2}" type="sibTrans" cxnId="{D2AC0527-3023-44C6-8ED9-42B82F316B3C}">
      <dgm:prSet/>
      <dgm:spPr/>
      <dgm:t>
        <a:bodyPr/>
        <a:lstStyle/>
        <a:p>
          <a:endParaRPr lang="en-US"/>
        </a:p>
      </dgm:t>
    </dgm:pt>
    <dgm:pt modelId="{ACB95CE8-8CB6-435F-93C2-53AD58242211}">
      <dgm:prSet/>
      <dgm:spPr/>
      <dgm:t>
        <a:bodyPr/>
        <a:lstStyle/>
        <a:p>
          <a:endParaRPr lang="en-US" dirty="0"/>
        </a:p>
      </dgm:t>
    </dgm:pt>
    <dgm:pt modelId="{4AB8B3D9-4DD6-48A6-A28A-30E3BD959C62}" type="parTrans" cxnId="{447C5A9D-4D22-4263-89DC-8FDF2DA95FA5}">
      <dgm:prSet/>
      <dgm:spPr/>
      <dgm:t>
        <a:bodyPr/>
        <a:lstStyle/>
        <a:p>
          <a:endParaRPr lang="en-US"/>
        </a:p>
      </dgm:t>
    </dgm:pt>
    <dgm:pt modelId="{71F8F774-FF33-4BCF-91E8-ECE1E444D5B4}" type="sibTrans" cxnId="{447C5A9D-4D22-4263-89DC-8FDF2DA95FA5}">
      <dgm:prSet/>
      <dgm:spPr/>
      <dgm:t>
        <a:bodyPr/>
        <a:lstStyle/>
        <a:p>
          <a:endParaRPr lang="en-US"/>
        </a:p>
      </dgm:t>
    </dgm:pt>
    <dgm:pt modelId="{4F6DA588-1B31-4DA6-8E63-52F52A626A90}">
      <dgm:prSet/>
      <dgm:spPr/>
      <dgm:t>
        <a:bodyPr/>
        <a:lstStyle/>
        <a:p>
          <a:endParaRPr lang="en-US" dirty="0"/>
        </a:p>
      </dgm:t>
    </dgm:pt>
    <dgm:pt modelId="{D891CB0A-6300-4CA5-9335-A73567692BF3}" type="parTrans" cxnId="{5992C1CA-CA13-4F53-AA31-B70590A98865}">
      <dgm:prSet/>
      <dgm:spPr/>
      <dgm:t>
        <a:bodyPr/>
        <a:lstStyle/>
        <a:p>
          <a:endParaRPr lang="en-US"/>
        </a:p>
      </dgm:t>
    </dgm:pt>
    <dgm:pt modelId="{6482AFC1-855B-44D4-B0AC-9D21F1808C10}" type="sibTrans" cxnId="{5992C1CA-CA13-4F53-AA31-B70590A98865}">
      <dgm:prSet/>
      <dgm:spPr/>
      <dgm:t>
        <a:bodyPr/>
        <a:lstStyle/>
        <a:p>
          <a:endParaRPr lang="en-US"/>
        </a:p>
      </dgm:t>
    </dgm:pt>
    <dgm:pt modelId="{1FEA80B7-AB0E-4FFD-B662-8C1EABAFA864}">
      <dgm:prSet/>
      <dgm:spPr/>
      <dgm:t>
        <a:bodyPr/>
        <a:lstStyle/>
        <a:p>
          <a:endParaRPr lang="en-US" dirty="0"/>
        </a:p>
      </dgm:t>
    </dgm:pt>
    <dgm:pt modelId="{58009A7D-777B-4746-9263-977F73359F6D}" type="parTrans" cxnId="{45AB097A-E8D1-42B4-9FF1-8057D846FA24}">
      <dgm:prSet/>
      <dgm:spPr/>
      <dgm:t>
        <a:bodyPr/>
        <a:lstStyle/>
        <a:p>
          <a:endParaRPr lang="en-US"/>
        </a:p>
      </dgm:t>
    </dgm:pt>
    <dgm:pt modelId="{00AD129E-9BE5-4680-8586-5C378CC06863}" type="sibTrans" cxnId="{45AB097A-E8D1-42B4-9FF1-8057D846FA24}">
      <dgm:prSet/>
      <dgm:spPr/>
      <dgm:t>
        <a:bodyPr/>
        <a:lstStyle/>
        <a:p>
          <a:endParaRPr lang="en-US"/>
        </a:p>
      </dgm:t>
    </dgm:pt>
    <dgm:pt modelId="{5AAAD63C-D138-47E4-A115-51105192CB2D}" type="pres">
      <dgm:prSet presAssocID="{4352C3C1-2206-4EE3-BE4E-C615F51CF0CB}" presName="diagram" presStyleCnt="0">
        <dgm:presLayoutVars>
          <dgm:dir/>
          <dgm:resizeHandles val="exact"/>
        </dgm:presLayoutVars>
      </dgm:prSet>
      <dgm:spPr/>
    </dgm:pt>
    <dgm:pt modelId="{2A8D2E75-115A-467E-8F4D-1422B3A6CC74}" type="pres">
      <dgm:prSet presAssocID="{1FEA80B7-AB0E-4FFD-B662-8C1EABAFA864}" presName="node" presStyleLbl="node1" presStyleIdx="0" presStyleCnt="8">
        <dgm:presLayoutVars>
          <dgm:bulletEnabled val="1"/>
        </dgm:presLayoutVars>
      </dgm:prSet>
      <dgm:spPr/>
    </dgm:pt>
    <dgm:pt modelId="{6183FA41-9840-463E-A59D-5F3D090D342E}" type="pres">
      <dgm:prSet presAssocID="{00AD129E-9BE5-4680-8586-5C378CC06863}" presName="sibTrans" presStyleCnt="0"/>
      <dgm:spPr/>
    </dgm:pt>
    <dgm:pt modelId="{690CACE1-9445-495E-96F4-58C114740C2B}" type="pres">
      <dgm:prSet presAssocID="{F940C13C-93A8-4487-AC12-248E661E1C80}" presName="node" presStyleLbl="node1" presStyleIdx="1" presStyleCnt="8">
        <dgm:presLayoutVars>
          <dgm:bulletEnabled val="1"/>
        </dgm:presLayoutVars>
      </dgm:prSet>
      <dgm:spPr/>
    </dgm:pt>
    <dgm:pt modelId="{1D424F97-D1D5-4658-A353-FF5BE8676850}" type="pres">
      <dgm:prSet presAssocID="{810F4191-580C-46C5-A89D-BB6F2585240A}" presName="sibTrans" presStyleCnt="0"/>
      <dgm:spPr/>
    </dgm:pt>
    <dgm:pt modelId="{807BAC6A-A14D-4BC0-9F56-191550737182}" type="pres">
      <dgm:prSet presAssocID="{746C400A-ACAA-4886-975E-3FE9485B45D2}" presName="node" presStyleLbl="node1" presStyleIdx="2" presStyleCnt="8">
        <dgm:presLayoutVars>
          <dgm:bulletEnabled val="1"/>
        </dgm:presLayoutVars>
      </dgm:prSet>
      <dgm:spPr/>
    </dgm:pt>
    <dgm:pt modelId="{78B5069D-D100-4294-BE6C-1F2511A2255E}" type="pres">
      <dgm:prSet presAssocID="{C6AD2450-1976-4DC6-8D43-51A94606A32C}" presName="sibTrans" presStyleCnt="0"/>
      <dgm:spPr/>
    </dgm:pt>
    <dgm:pt modelId="{8FFE0685-9A1C-4490-AF6E-3ADB6E766907}" type="pres">
      <dgm:prSet presAssocID="{51C2BAB4-EF1C-47F1-AFDD-0813F7B5CA74}" presName="node" presStyleLbl="node1" presStyleIdx="3" presStyleCnt="8">
        <dgm:presLayoutVars>
          <dgm:bulletEnabled val="1"/>
        </dgm:presLayoutVars>
      </dgm:prSet>
      <dgm:spPr/>
    </dgm:pt>
    <dgm:pt modelId="{4EEE206C-27E0-4F6B-9C3C-F4E14760EA1F}" type="pres">
      <dgm:prSet presAssocID="{848C0A95-A376-4FE6-B63B-44829B76A244}" presName="sibTrans" presStyleCnt="0"/>
      <dgm:spPr/>
    </dgm:pt>
    <dgm:pt modelId="{C664F88B-EAEE-4B45-9034-A37DE55039CC}" type="pres">
      <dgm:prSet presAssocID="{917CC993-0BDE-4895-A343-C0706B4F36EC}" presName="node" presStyleLbl="node1" presStyleIdx="4" presStyleCnt="8">
        <dgm:presLayoutVars>
          <dgm:bulletEnabled val="1"/>
        </dgm:presLayoutVars>
      </dgm:prSet>
      <dgm:spPr/>
    </dgm:pt>
    <dgm:pt modelId="{56987C4C-A004-43F6-8AD0-851BBEF2C0F6}" type="pres">
      <dgm:prSet presAssocID="{A517FBA4-A740-4F9C-A1F1-CEEB8B5E5458}" presName="sibTrans" presStyleCnt="0"/>
      <dgm:spPr/>
    </dgm:pt>
    <dgm:pt modelId="{E21247DD-C6DF-4E49-91F4-7E33EB222187}" type="pres">
      <dgm:prSet presAssocID="{EFF9A101-6694-44C0-B835-E8D2F93E5C8B}" presName="node" presStyleLbl="node1" presStyleIdx="5" presStyleCnt="8">
        <dgm:presLayoutVars>
          <dgm:bulletEnabled val="1"/>
        </dgm:presLayoutVars>
      </dgm:prSet>
      <dgm:spPr/>
    </dgm:pt>
    <dgm:pt modelId="{63E84E4B-C3FA-4183-87F4-0A58155AB730}" type="pres">
      <dgm:prSet presAssocID="{890FBEE7-61B9-4F1D-A52C-C5C80F8608A2}" presName="sibTrans" presStyleCnt="0"/>
      <dgm:spPr/>
    </dgm:pt>
    <dgm:pt modelId="{42304083-633D-4DEB-8F93-FFDFD1921B35}" type="pres">
      <dgm:prSet presAssocID="{ACB95CE8-8CB6-435F-93C2-53AD58242211}" presName="node" presStyleLbl="node1" presStyleIdx="6" presStyleCnt="8">
        <dgm:presLayoutVars>
          <dgm:bulletEnabled val="1"/>
        </dgm:presLayoutVars>
      </dgm:prSet>
      <dgm:spPr/>
    </dgm:pt>
    <dgm:pt modelId="{B8EBA4E1-DE12-4EFC-A3BA-ED7BC1C19B6F}" type="pres">
      <dgm:prSet presAssocID="{71F8F774-FF33-4BCF-91E8-ECE1E444D5B4}" presName="sibTrans" presStyleCnt="0"/>
      <dgm:spPr/>
    </dgm:pt>
    <dgm:pt modelId="{ADF999F7-3BCB-4C05-9442-378A4148C132}" type="pres">
      <dgm:prSet presAssocID="{4F6DA588-1B31-4DA6-8E63-52F52A626A90}" presName="node" presStyleLbl="node1" presStyleIdx="7" presStyleCnt="8">
        <dgm:presLayoutVars>
          <dgm:bulletEnabled val="1"/>
        </dgm:presLayoutVars>
      </dgm:prSet>
      <dgm:spPr/>
    </dgm:pt>
  </dgm:ptLst>
  <dgm:cxnLst>
    <dgm:cxn modelId="{5EE67B08-F281-4EA4-BCFB-57411E9C92D8}" type="presOf" srcId="{ACB95CE8-8CB6-435F-93C2-53AD58242211}" destId="{42304083-633D-4DEB-8F93-FFDFD1921B35}" srcOrd="0" destOrd="0" presId="urn:microsoft.com/office/officeart/2005/8/layout/default"/>
    <dgm:cxn modelId="{B0A3930C-D836-43D5-BF9A-083B6A3FE7DD}" srcId="{4352C3C1-2206-4EE3-BE4E-C615F51CF0CB}" destId="{F940C13C-93A8-4487-AC12-248E661E1C80}" srcOrd="1" destOrd="0" parTransId="{7F187B15-AD1A-4F36-AC62-80C67D0F30AC}" sibTransId="{810F4191-580C-46C5-A89D-BB6F2585240A}"/>
    <dgm:cxn modelId="{13592B23-2863-488D-B0B2-BAF61263BB5C}" srcId="{4352C3C1-2206-4EE3-BE4E-C615F51CF0CB}" destId="{746C400A-ACAA-4886-975E-3FE9485B45D2}" srcOrd="2" destOrd="0" parTransId="{03040C5C-C283-421B-BDAC-61388B2D2E25}" sibTransId="{C6AD2450-1976-4DC6-8D43-51A94606A32C}"/>
    <dgm:cxn modelId="{D2AC0527-3023-44C6-8ED9-42B82F316B3C}" srcId="{4352C3C1-2206-4EE3-BE4E-C615F51CF0CB}" destId="{EFF9A101-6694-44C0-B835-E8D2F93E5C8B}" srcOrd="5" destOrd="0" parTransId="{1244D0F0-7D63-413D-B55A-C54F5AACA1E0}" sibTransId="{890FBEE7-61B9-4F1D-A52C-C5C80F8608A2}"/>
    <dgm:cxn modelId="{AAEE192E-A3F8-4E11-9B95-1C302FC52D67}" srcId="{4352C3C1-2206-4EE3-BE4E-C615F51CF0CB}" destId="{917CC993-0BDE-4895-A343-C0706B4F36EC}" srcOrd="4" destOrd="0" parTransId="{BB7F1C2A-EBF7-4168-A987-09167850A7FC}" sibTransId="{A517FBA4-A740-4F9C-A1F1-CEEB8B5E5458}"/>
    <dgm:cxn modelId="{DA63503A-376F-413E-AE47-608CF42663F1}" type="presOf" srcId="{917CC993-0BDE-4895-A343-C0706B4F36EC}" destId="{C664F88B-EAEE-4B45-9034-A37DE55039CC}" srcOrd="0" destOrd="0" presId="urn:microsoft.com/office/officeart/2005/8/layout/default"/>
    <dgm:cxn modelId="{02776F53-376D-4AB5-B7D2-5DEACC8B2405}" type="presOf" srcId="{1FEA80B7-AB0E-4FFD-B662-8C1EABAFA864}" destId="{2A8D2E75-115A-467E-8F4D-1422B3A6CC74}" srcOrd="0" destOrd="0" presId="urn:microsoft.com/office/officeart/2005/8/layout/default"/>
    <dgm:cxn modelId="{8EA4EF63-3B49-4F91-83C8-A34050E92664}" type="presOf" srcId="{4F6DA588-1B31-4DA6-8E63-52F52A626A90}" destId="{ADF999F7-3BCB-4C05-9442-378A4148C132}" srcOrd="0" destOrd="0" presId="urn:microsoft.com/office/officeart/2005/8/layout/default"/>
    <dgm:cxn modelId="{45AB097A-E8D1-42B4-9FF1-8057D846FA24}" srcId="{4352C3C1-2206-4EE3-BE4E-C615F51CF0CB}" destId="{1FEA80B7-AB0E-4FFD-B662-8C1EABAFA864}" srcOrd="0" destOrd="0" parTransId="{58009A7D-777B-4746-9263-977F73359F6D}" sibTransId="{00AD129E-9BE5-4680-8586-5C378CC06863}"/>
    <dgm:cxn modelId="{26C9049D-482C-445C-9A16-BBEE35BDACE0}" type="presOf" srcId="{F940C13C-93A8-4487-AC12-248E661E1C80}" destId="{690CACE1-9445-495E-96F4-58C114740C2B}" srcOrd="0" destOrd="0" presId="urn:microsoft.com/office/officeart/2005/8/layout/default"/>
    <dgm:cxn modelId="{447C5A9D-4D22-4263-89DC-8FDF2DA95FA5}" srcId="{4352C3C1-2206-4EE3-BE4E-C615F51CF0CB}" destId="{ACB95CE8-8CB6-435F-93C2-53AD58242211}" srcOrd="6" destOrd="0" parTransId="{4AB8B3D9-4DD6-48A6-A28A-30E3BD959C62}" sibTransId="{71F8F774-FF33-4BCF-91E8-ECE1E444D5B4}"/>
    <dgm:cxn modelId="{83591E9E-748C-4482-9220-BDCB0EFB1D42}" type="presOf" srcId="{51C2BAB4-EF1C-47F1-AFDD-0813F7B5CA74}" destId="{8FFE0685-9A1C-4490-AF6E-3ADB6E766907}" srcOrd="0" destOrd="0" presId="urn:microsoft.com/office/officeart/2005/8/layout/default"/>
    <dgm:cxn modelId="{C301CEA9-AF75-434B-AE27-16D3BA9C2D81}" srcId="{4352C3C1-2206-4EE3-BE4E-C615F51CF0CB}" destId="{51C2BAB4-EF1C-47F1-AFDD-0813F7B5CA74}" srcOrd="3" destOrd="0" parTransId="{2FDFF17E-3F0D-4534-8A85-92EE66AD730B}" sibTransId="{848C0A95-A376-4FE6-B63B-44829B76A244}"/>
    <dgm:cxn modelId="{4C73E5C7-B5A4-4342-87AA-FA7AD9BF95A8}" type="presOf" srcId="{4352C3C1-2206-4EE3-BE4E-C615F51CF0CB}" destId="{5AAAD63C-D138-47E4-A115-51105192CB2D}" srcOrd="0" destOrd="0" presId="urn:microsoft.com/office/officeart/2005/8/layout/default"/>
    <dgm:cxn modelId="{5992C1CA-CA13-4F53-AA31-B70590A98865}" srcId="{4352C3C1-2206-4EE3-BE4E-C615F51CF0CB}" destId="{4F6DA588-1B31-4DA6-8E63-52F52A626A90}" srcOrd="7" destOrd="0" parTransId="{D891CB0A-6300-4CA5-9335-A73567692BF3}" sibTransId="{6482AFC1-855B-44D4-B0AC-9D21F1808C10}"/>
    <dgm:cxn modelId="{D0E10EE0-F087-4B84-9FAD-1FA26D9DBE7B}" type="presOf" srcId="{746C400A-ACAA-4886-975E-3FE9485B45D2}" destId="{807BAC6A-A14D-4BC0-9F56-191550737182}" srcOrd="0" destOrd="0" presId="urn:microsoft.com/office/officeart/2005/8/layout/default"/>
    <dgm:cxn modelId="{34A405F5-22CC-4336-B5DC-08245733E907}" type="presOf" srcId="{EFF9A101-6694-44C0-B835-E8D2F93E5C8B}" destId="{E21247DD-C6DF-4E49-91F4-7E33EB222187}" srcOrd="0" destOrd="0" presId="urn:microsoft.com/office/officeart/2005/8/layout/default"/>
    <dgm:cxn modelId="{A974EC72-4367-49E9-8C3C-975C7D641472}" type="presParOf" srcId="{5AAAD63C-D138-47E4-A115-51105192CB2D}" destId="{2A8D2E75-115A-467E-8F4D-1422B3A6CC74}" srcOrd="0" destOrd="0" presId="urn:microsoft.com/office/officeart/2005/8/layout/default"/>
    <dgm:cxn modelId="{389E52EA-A288-4252-B77B-3BADD5476499}" type="presParOf" srcId="{5AAAD63C-D138-47E4-A115-51105192CB2D}" destId="{6183FA41-9840-463E-A59D-5F3D090D342E}" srcOrd="1" destOrd="0" presId="urn:microsoft.com/office/officeart/2005/8/layout/default"/>
    <dgm:cxn modelId="{40354D79-A1E6-4B7F-AA78-B343F658F04F}" type="presParOf" srcId="{5AAAD63C-D138-47E4-A115-51105192CB2D}" destId="{690CACE1-9445-495E-96F4-58C114740C2B}" srcOrd="2" destOrd="0" presId="urn:microsoft.com/office/officeart/2005/8/layout/default"/>
    <dgm:cxn modelId="{D30A51E7-6899-4E11-BBF0-F5A2C7D4CD9C}" type="presParOf" srcId="{5AAAD63C-D138-47E4-A115-51105192CB2D}" destId="{1D424F97-D1D5-4658-A353-FF5BE8676850}" srcOrd="3" destOrd="0" presId="urn:microsoft.com/office/officeart/2005/8/layout/default"/>
    <dgm:cxn modelId="{B9080138-9182-4246-A2C0-10D81E1DC0B9}" type="presParOf" srcId="{5AAAD63C-D138-47E4-A115-51105192CB2D}" destId="{807BAC6A-A14D-4BC0-9F56-191550737182}" srcOrd="4" destOrd="0" presId="urn:microsoft.com/office/officeart/2005/8/layout/default"/>
    <dgm:cxn modelId="{16AF78FA-1662-4BBA-A3EE-DE441CBEAB18}" type="presParOf" srcId="{5AAAD63C-D138-47E4-A115-51105192CB2D}" destId="{78B5069D-D100-4294-BE6C-1F2511A2255E}" srcOrd="5" destOrd="0" presId="urn:microsoft.com/office/officeart/2005/8/layout/default"/>
    <dgm:cxn modelId="{24CEBC67-743B-4B76-94C7-A1F6041A6DF6}" type="presParOf" srcId="{5AAAD63C-D138-47E4-A115-51105192CB2D}" destId="{8FFE0685-9A1C-4490-AF6E-3ADB6E766907}" srcOrd="6" destOrd="0" presId="urn:microsoft.com/office/officeart/2005/8/layout/default"/>
    <dgm:cxn modelId="{A1390E8E-F974-4E0E-A29D-00B84A11F218}" type="presParOf" srcId="{5AAAD63C-D138-47E4-A115-51105192CB2D}" destId="{4EEE206C-27E0-4F6B-9C3C-F4E14760EA1F}" srcOrd="7" destOrd="0" presId="urn:microsoft.com/office/officeart/2005/8/layout/default"/>
    <dgm:cxn modelId="{744D2FF5-8CF8-4562-A450-5C1F01D0FEBA}" type="presParOf" srcId="{5AAAD63C-D138-47E4-A115-51105192CB2D}" destId="{C664F88B-EAEE-4B45-9034-A37DE55039CC}" srcOrd="8" destOrd="0" presId="urn:microsoft.com/office/officeart/2005/8/layout/default"/>
    <dgm:cxn modelId="{B70BA208-1578-44C8-A5B9-05C0DB360AE8}" type="presParOf" srcId="{5AAAD63C-D138-47E4-A115-51105192CB2D}" destId="{56987C4C-A004-43F6-8AD0-851BBEF2C0F6}" srcOrd="9" destOrd="0" presId="urn:microsoft.com/office/officeart/2005/8/layout/default"/>
    <dgm:cxn modelId="{BB09F158-1382-4FEE-BC55-4AFB18C6D0E6}" type="presParOf" srcId="{5AAAD63C-D138-47E4-A115-51105192CB2D}" destId="{E21247DD-C6DF-4E49-91F4-7E33EB222187}" srcOrd="10" destOrd="0" presId="urn:microsoft.com/office/officeart/2005/8/layout/default"/>
    <dgm:cxn modelId="{4726F516-4334-4616-9074-0680CB8BEB3C}" type="presParOf" srcId="{5AAAD63C-D138-47E4-A115-51105192CB2D}" destId="{63E84E4B-C3FA-4183-87F4-0A58155AB730}" srcOrd="11" destOrd="0" presId="urn:microsoft.com/office/officeart/2005/8/layout/default"/>
    <dgm:cxn modelId="{2CD6B235-B0EF-4E0E-A166-432D9965765A}" type="presParOf" srcId="{5AAAD63C-D138-47E4-A115-51105192CB2D}" destId="{42304083-633D-4DEB-8F93-FFDFD1921B35}" srcOrd="12" destOrd="0" presId="urn:microsoft.com/office/officeart/2005/8/layout/default"/>
    <dgm:cxn modelId="{B12ACE6F-E37E-4FFA-AC31-3B0C703DB31F}" type="presParOf" srcId="{5AAAD63C-D138-47E4-A115-51105192CB2D}" destId="{B8EBA4E1-DE12-4EFC-A3BA-ED7BC1C19B6F}" srcOrd="13" destOrd="0" presId="urn:microsoft.com/office/officeart/2005/8/layout/default"/>
    <dgm:cxn modelId="{DF9815FB-D1C0-44C8-BC76-7E072D1DE845}" type="presParOf" srcId="{5AAAD63C-D138-47E4-A115-51105192CB2D}" destId="{ADF999F7-3BCB-4C05-9442-378A4148C132}" srcOrd="14"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4352C3C1-2206-4EE3-BE4E-C615F51CF0CB}" type="doc">
      <dgm:prSet loTypeId="urn:microsoft.com/office/officeart/2005/8/layout/default" loCatId="list" qsTypeId="urn:microsoft.com/office/officeart/2005/8/quickstyle/simple5" qsCatId="simple" csTypeId="urn:microsoft.com/office/officeart/2005/8/colors/accent5_2" csCatId="accent5" phldr="1"/>
      <dgm:spPr/>
      <dgm:t>
        <a:bodyPr/>
        <a:lstStyle/>
        <a:p>
          <a:endParaRPr lang="en-US"/>
        </a:p>
      </dgm:t>
    </dgm:pt>
    <dgm:pt modelId="{F940C13C-93A8-4487-AC12-248E661E1C80}">
      <dgm:prSet/>
      <dgm:spPr/>
      <dgm:t>
        <a:bodyPr/>
        <a:lstStyle/>
        <a:p>
          <a:r>
            <a:rPr lang="en-US" dirty="0"/>
            <a:t>Monitoring</a:t>
          </a:r>
        </a:p>
      </dgm:t>
    </dgm:pt>
    <dgm:pt modelId="{7F187B15-AD1A-4F36-AC62-80C67D0F30AC}" type="parTrans" cxnId="{B0A3930C-D836-43D5-BF9A-083B6A3FE7DD}">
      <dgm:prSet/>
      <dgm:spPr/>
      <dgm:t>
        <a:bodyPr/>
        <a:lstStyle/>
        <a:p>
          <a:endParaRPr lang="en-US"/>
        </a:p>
      </dgm:t>
    </dgm:pt>
    <dgm:pt modelId="{810F4191-580C-46C5-A89D-BB6F2585240A}" type="sibTrans" cxnId="{B0A3930C-D836-43D5-BF9A-083B6A3FE7DD}">
      <dgm:prSet/>
      <dgm:spPr/>
      <dgm:t>
        <a:bodyPr/>
        <a:lstStyle/>
        <a:p>
          <a:endParaRPr lang="en-US"/>
        </a:p>
      </dgm:t>
    </dgm:pt>
    <dgm:pt modelId="{746C400A-ACAA-4886-975E-3FE9485B45D2}">
      <dgm:prSet/>
      <dgm:spPr/>
      <dgm:t>
        <a:bodyPr/>
        <a:lstStyle/>
        <a:p>
          <a:endParaRPr lang="en-US" dirty="0"/>
        </a:p>
      </dgm:t>
    </dgm:pt>
    <dgm:pt modelId="{03040C5C-C283-421B-BDAC-61388B2D2E25}" type="parTrans" cxnId="{13592B23-2863-488D-B0B2-BAF61263BB5C}">
      <dgm:prSet/>
      <dgm:spPr/>
      <dgm:t>
        <a:bodyPr/>
        <a:lstStyle/>
        <a:p>
          <a:endParaRPr lang="en-US"/>
        </a:p>
      </dgm:t>
    </dgm:pt>
    <dgm:pt modelId="{C6AD2450-1976-4DC6-8D43-51A94606A32C}" type="sibTrans" cxnId="{13592B23-2863-488D-B0B2-BAF61263BB5C}">
      <dgm:prSet/>
      <dgm:spPr/>
      <dgm:t>
        <a:bodyPr/>
        <a:lstStyle/>
        <a:p>
          <a:endParaRPr lang="en-US"/>
        </a:p>
      </dgm:t>
    </dgm:pt>
    <dgm:pt modelId="{51C2BAB4-EF1C-47F1-AFDD-0813F7B5CA74}">
      <dgm:prSet/>
      <dgm:spPr/>
      <dgm:t>
        <a:bodyPr/>
        <a:lstStyle/>
        <a:p>
          <a:endParaRPr lang="en-US" dirty="0"/>
        </a:p>
      </dgm:t>
    </dgm:pt>
    <dgm:pt modelId="{2FDFF17E-3F0D-4534-8A85-92EE66AD730B}" type="parTrans" cxnId="{C301CEA9-AF75-434B-AE27-16D3BA9C2D81}">
      <dgm:prSet/>
      <dgm:spPr/>
      <dgm:t>
        <a:bodyPr/>
        <a:lstStyle/>
        <a:p>
          <a:endParaRPr lang="en-US"/>
        </a:p>
      </dgm:t>
    </dgm:pt>
    <dgm:pt modelId="{848C0A95-A376-4FE6-B63B-44829B76A244}" type="sibTrans" cxnId="{C301CEA9-AF75-434B-AE27-16D3BA9C2D81}">
      <dgm:prSet/>
      <dgm:spPr/>
      <dgm:t>
        <a:bodyPr/>
        <a:lstStyle/>
        <a:p>
          <a:endParaRPr lang="en-US"/>
        </a:p>
      </dgm:t>
    </dgm:pt>
    <dgm:pt modelId="{917CC993-0BDE-4895-A343-C0706B4F36EC}">
      <dgm:prSet/>
      <dgm:spPr/>
      <dgm:t>
        <a:bodyPr/>
        <a:lstStyle/>
        <a:p>
          <a:endParaRPr lang="en-US" dirty="0"/>
        </a:p>
      </dgm:t>
    </dgm:pt>
    <dgm:pt modelId="{BB7F1C2A-EBF7-4168-A987-09167850A7FC}" type="parTrans" cxnId="{AAEE192E-A3F8-4E11-9B95-1C302FC52D67}">
      <dgm:prSet/>
      <dgm:spPr/>
      <dgm:t>
        <a:bodyPr/>
        <a:lstStyle/>
        <a:p>
          <a:endParaRPr lang="en-US"/>
        </a:p>
      </dgm:t>
    </dgm:pt>
    <dgm:pt modelId="{A517FBA4-A740-4F9C-A1F1-CEEB8B5E5458}" type="sibTrans" cxnId="{AAEE192E-A3F8-4E11-9B95-1C302FC52D67}">
      <dgm:prSet/>
      <dgm:spPr/>
      <dgm:t>
        <a:bodyPr/>
        <a:lstStyle/>
        <a:p>
          <a:endParaRPr lang="en-US"/>
        </a:p>
      </dgm:t>
    </dgm:pt>
    <dgm:pt modelId="{EFF9A101-6694-44C0-B835-E8D2F93E5C8B}">
      <dgm:prSet/>
      <dgm:spPr/>
      <dgm:t>
        <a:bodyPr/>
        <a:lstStyle/>
        <a:p>
          <a:endParaRPr lang="en-US" dirty="0"/>
        </a:p>
      </dgm:t>
    </dgm:pt>
    <dgm:pt modelId="{1244D0F0-7D63-413D-B55A-C54F5AACA1E0}" type="parTrans" cxnId="{D2AC0527-3023-44C6-8ED9-42B82F316B3C}">
      <dgm:prSet/>
      <dgm:spPr/>
      <dgm:t>
        <a:bodyPr/>
        <a:lstStyle/>
        <a:p>
          <a:endParaRPr lang="en-US"/>
        </a:p>
      </dgm:t>
    </dgm:pt>
    <dgm:pt modelId="{890FBEE7-61B9-4F1D-A52C-C5C80F8608A2}" type="sibTrans" cxnId="{D2AC0527-3023-44C6-8ED9-42B82F316B3C}">
      <dgm:prSet/>
      <dgm:spPr/>
      <dgm:t>
        <a:bodyPr/>
        <a:lstStyle/>
        <a:p>
          <a:endParaRPr lang="en-US"/>
        </a:p>
      </dgm:t>
    </dgm:pt>
    <dgm:pt modelId="{ACB95CE8-8CB6-435F-93C2-53AD58242211}">
      <dgm:prSet/>
      <dgm:spPr/>
      <dgm:t>
        <a:bodyPr/>
        <a:lstStyle/>
        <a:p>
          <a:endParaRPr lang="en-US" dirty="0"/>
        </a:p>
      </dgm:t>
    </dgm:pt>
    <dgm:pt modelId="{4AB8B3D9-4DD6-48A6-A28A-30E3BD959C62}" type="parTrans" cxnId="{447C5A9D-4D22-4263-89DC-8FDF2DA95FA5}">
      <dgm:prSet/>
      <dgm:spPr/>
      <dgm:t>
        <a:bodyPr/>
        <a:lstStyle/>
        <a:p>
          <a:endParaRPr lang="en-US"/>
        </a:p>
      </dgm:t>
    </dgm:pt>
    <dgm:pt modelId="{71F8F774-FF33-4BCF-91E8-ECE1E444D5B4}" type="sibTrans" cxnId="{447C5A9D-4D22-4263-89DC-8FDF2DA95FA5}">
      <dgm:prSet/>
      <dgm:spPr/>
      <dgm:t>
        <a:bodyPr/>
        <a:lstStyle/>
        <a:p>
          <a:endParaRPr lang="en-US"/>
        </a:p>
      </dgm:t>
    </dgm:pt>
    <dgm:pt modelId="{4F6DA588-1B31-4DA6-8E63-52F52A626A90}">
      <dgm:prSet/>
      <dgm:spPr/>
      <dgm:t>
        <a:bodyPr/>
        <a:lstStyle/>
        <a:p>
          <a:endParaRPr lang="en-US" dirty="0"/>
        </a:p>
      </dgm:t>
    </dgm:pt>
    <dgm:pt modelId="{D891CB0A-6300-4CA5-9335-A73567692BF3}" type="parTrans" cxnId="{5992C1CA-CA13-4F53-AA31-B70590A98865}">
      <dgm:prSet/>
      <dgm:spPr/>
      <dgm:t>
        <a:bodyPr/>
        <a:lstStyle/>
        <a:p>
          <a:endParaRPr lang="en-US"/>
        </a:p>
      </dgm:t>
    </dgm:pt>
    <dgm:pt modelId="{6482AFC1-855B-44D4-B0AC-9D21F1808C10}" type="sibTrans" cxnId="{5992C1CA-CA13-4F53-AA31-B70590A98865}">
      <dgm:prSet/>
      <dgm:spPr/>
      <dgm:t>
        <a:bodyPr/>
        <a:lstStyle/>
        <a:p>
          <a:endParaRPr lang="en-US"/>
        </a:p>
      </dgm:t>
    </dgm:pt>
    <dgm:pt modelId="{1FEA80B7-AB0E-4FFD-B662-8C1EABAFA864}">
      <dgm:prSet/>
      <dgm:spPr/>
      <dgm:t>
        <a:bodyPr/>
        <a:lstStyle/>
        <a:p>
          <a:r>
            <a:rPr lang="en-US" dirty="0"/>
            <a:t>Dashboards</a:t>
          </a:r>
        </a:p>
      </dgm:t>
    </dgm:pt>
    <dgm:pt modelId="{58009A7D-777B-4746-9263-977F73359F6D}" type="parTrans" cxnId="{45AB097A-E8D1-42B4-9FF1-8057D846FA24}">
      <dgm:prSet/>
      <dgm:spPr/>
      <dgm:t>
        <a:bodyPr/>
        <a:lstStyle/>
        <a:p>
          <a:endParaRPr lang="en-US"/>
        </a:p>
      </dgm:t>
    </dgm:pt>
    <dgm:pt modelId="{00AD129E-9BE5-4680-8586-5C378CC06863}" type="sibTrans" cxnId="{45AB097A-E8D1-42B4-9FF1-8057D846FA24}">
      <dgm:prSet/>
      <dgm:spPr/>
      <dgm:t>
        <a:bodyPr/>
        <a:lstStyle/>
        <a:p>
          <a:endParaRPr lang="en-US"/>
        </a:p>
      </dgm:t>
    </dgm:pt>
    <dgm:pt modelId="{5AAAD63C-D138-47E4-A115-51105192CB2D}" type="pres">
      <dgm:prSet presAssocID="{4352C3C1-2206-4EE3-BE4E-C615F51CF0CB}" presName="diagram" presStyleCnt="0">
        <dgm:presLayoutVars>
          <dgm:dir/>
          <dgm:resizeHandles val="exact"/>
        </dgm:presLayoutVars>
      </dgm:prSet>
      <dgm:spPr/>
    </dgm:pt>
    <dgm:pt modelId="{2A8D2E75-115A-467E-8F4D-1422B3A6CC74}" type="pres">
      <dgm:prSet presAssocID="{1FEA80B7-AB0E-4FFD-B662-8C1EABAFA864}" presName="node" presStyleLbl="node1" presStyleIdx="0" presStyleCnt="8">
        <dgm:presLayoutVars>
          <dgm:bulletEnabled val="1"/>
        </dgm:presLayoutVars>
      </dgm:prSet>
      <dgm:spPr/>
    </dgm:pt>
    <dgm:pt modelId="{6183FA41-9840-463E-A59D-5F3D090D342E}" type="pres">
      <dgm:prSet presAssocID="{00AD129E-9BE5-4680-8586-5C378CC06863}" presName="sibTrans" presStyleCnt="0"/>
      <dgm:spPr/>
    </dgm:pt>
    <dgm:pt modelId="{690CACE1-9445-495E-96F4-58C114740C2B}" type="pres">
      <dgm:prSet presAssocID="{F940C13C-93A8-4487-AC12-248E661E1C80}" presName="node" presStyleLbl="node1" presStyleIdx="1" presStyleCnt="8">
        <dgm:presLayoutVars>
          <dgm:bulletEnabled val="1"/>
        </dgm:presLayoutVars>
      </dgm:prSet>
      <dgm:spPr/>
    </dgm:pt>
    <dgm:pt modelId="{1D424F97-D1D5-4658-A353-FF5BE8676850}" type="pres">
      <dgm:prSet presAssocID="{810F4191-580C-46C5-A89D-BB6F2585240A}" presName="sibTrans" presStyleCnt="0"/>
      <dgm:spPr/>
    </dgm:pt>
    <dgm:pt modelId="{807BAC6A-A14D-4BC0-9F56-191550737182}" type="pres">
      <dgm:prSet presAssocID="{746C400A-ACAA-4886-975E-3FE9485B45D2}" presName="node" presStyleLbl="node1" presStyleIdx="2" presStyleCnt="8">
        <dgm:presLayoutVars>
          <dgm:bulletEnabled val="1"/>
        </dgm:presLayoutVars>
      </dgm:prSet>
      <dgm:spPr/>
    </dgm:pt>
    <dgm:pt modelId="{78B5069D-D100-4294-BE6C-1F2511A2255E}" type="pres">
      <dgm:prSet presAssocID="{C6AD2450-1976-4DC6-8D43-51A94606A32C}" presName="sibTrans" presStyleCnt="0"/>
      <dgm:spPr/>
    </dgm:pt>
    <dgm:pt modelId="{8FFE0685-9A1C-4490-AF6E-3ADB6E766907}" type="pres">
      <dgm:prSet presAssocID="{51C2BAB4-EF1C-47F1-AFDD-0813F7B5CA74}" presName="node" presStyleLbl="node1" presStyleIdx="3" presStyleCnt="8">
        <dgm:presLayoutVars>
          <dgm:bulletEnabled val="1"/>
        </dgm:presLayoutVars>
      </dgm:prSet>
      <dgm:spPr/>
    </dgm:pt>
    <dgm:pt modelId="{4EEE206C-27E0-4F6B-9C3C-F4E14760EA1F}" type="pres">
      <dgm:prSet presAssocID="{848C0A95-A376-4FE6-B63B-44829B76A244}" presName="sibTrans" presStyleCnt="0"/>
      <dgm:spPr/>
    </dgm:pt>
    <dgm:pt modelId="{C664F88B-EAEE-4B45-9034-A37DE55039CC}" type="pres">
      <dgm:prSet presAssocID="{917CC993-0BDE-4895-A343-C0706B4F36EC}" presName="node" presStyleLbl="node1" presStyleIdx="4" presStyleCnt="8">
        <dgm:presLayoutVars>
          <dgm:bulletEnabled val="1"/>
        </dgm:presLayoutVars>
      </dgm:prSet>
      <dgm:spPr/>
    </dgm:pt>
    <dgm:pt modelId="{56987C4C-A004-43F6-8AD0-851BBEF2C0F6}" type="pres">
      <dgm:prSet presAssocID="{A517FBA4-A740-4F9C-A1F1-CEEB8B5E5458}" presName="sibTrans" presStyleCnt="0"/>
      <dgm:spPr/>
    </dgm:pt>
    <dgm:pt modelId="{E21247DD-C6DF-4E49-91F4-7E33EB222187}" type="pres">
      <dgm:prSet presAssocID="{EFF9A101-6694-44C0-B835-E8D2F93E5C8B}" presName="node" presStyleLbl="node1" presStyleIdx="5" presStyleCnt="8">
        <dgm:presLayoutVars>
          <dgm:bulletEnabled val="1"/>
        </dgm:presLayoutVars>
      </dgm:prSet>
      <dgm:spPr/>
    </dgm:pt>
    <dgm:pt modelId="{63E84E4B-C3FA-4183-87F4-0A58155AB730}" type="pres">
      <dgm:prSet presAssocID="{890FBEE7-61B9-4F1D-A52C-C5C80F8608A2}" presName="sibTrans" presStyleCnt="0"/>
      <dgm:spPr/>
    </dgm:pt>
    <dgm:pt modelId="{42304083-633D-4DEB-8F93-FFDFD1921B35}" type="pres">
      <dgm:prSet presAssocID="{ACB95CE8-8CB6-435F-93C2-53AD58242211}" presName="node" presStyleLbl="node1" presStyleIdx="6" presStyleCnt="8">
        <dgm:presLayoutVars>
          <dgm:bulletEnabled val="1"/>
        </dgm:presLayoutVars>
      </dgm:prSet>
      <dgm:spPr/>
    </dgm:pt>
    <dgm:pt modelId="{B8EBA4E1-DE12-4EFC-A3BA-ED7BC1C19B6F}" type="pres">
      <dgm:prSet presAssocID="{71F8F774-FF33-4BCF-91E8-ECE1E444D5B4}" presName="sibTrans" presStyleCnt="0"/>
      <dgm:spPr/>
    </dgm:pt>
    <dgm:pt modelId="{ADF999F7-3BCB-4C05-9442-378A4148C132}" type="pres">
      <dgm:prSet presAssocID="{4F6DA588-1B31-4DA6-8E63-52F52A626A90}" presName="node" presStyleLbl="node1" presStyleIdx="7" presStyleCnt="8">
        <dgm:presLayoutVars>
          <dgm:bulletEnabled val="1"/>
        </dgm:presLayoutVars>
      </dgm:prSet>
      <dgm:spPr/>
    </dgm:pt>
  </dgm:ptLst>
  <dgm:cxnLst>
    <dgm:cxn modelId="{5EE67B08-F281-4EA4-BCFB-57411E9C92D8}" type="presOf" srcId="{ACB95CE8-8CB6-435F-93C2-53AD58242211}" destId="{42304083-633D-4DEB-8F93-FFDFD1921B35}" srcOrd="0" destOrd="0" presId="urn:microsoft.com/office/officeart/2005/8/layout/default"/>
    <dgm:cxn modelId="{B0A3930C-D836-43D5-BF9A-083B6A3FE7DD}" srcId="{4352C3C1-2206-4EE3-BE4E-C615F51CF0CB}" destId="{F940C13C-93A8-4487-AC12-248E661E1C80}" srcOrd="1" destOrd="0" parTransId="{7F187B15-AD1A-4F36-AC62-80C67D0F30AC}" sibTransId="{810F4191-580C-46C5-A89D-BB6F2585240A}"/>
    <dgm:cxn modelId="{13592B23-2863-488D-B0B2-BAF61263BB5C}" srcId="{4352C3C1-2206-4EE3-BE4E-C615F51CF0CB}" destId="{746C400A-ACAA-4886-975E-3FE9485B45D2}" srcOrd="2" destOrd="0" parTransId="{03040C5C-C283-421B-BDAC-61388B2D2E25}" sibTransId="{C6AD2450-1976-4DC6-8D43-51A94606A32C}"/>
    <dgm:cxn modelId="{D2AC0527-3023-44C6-8ED9-42B82F316B3C}" srcId="{4352C3C1-2206-4EE3-BE4E-C615F51CF0CB}" destId="{EFF9A101-6694-44C0-B835-E8D2F93E5C8B}" srcOrd="5" destOrd="0" parTransId="{1244D0F0-7D63-413D-B55A-C54F5AACA1E0}" sibTransId="{890FBEE7-61B9-4F1D-A52C-C5C80F8608A2}"/>
    <dgm:cxn modelId="{AAEE192E-A3F8-4E11-9B95-1C302FC52D67}" srcId="{4352C3C1-2206-4EE3-BE4E-C615F51CF0CB}" destId="{917CC993-0BDE-4895-A343-C0706B4F36EC}" srcOrd="4" destOrd="0" parTransId="{BB7F1C2A-EBF7-4168-A987-09167850A7FC}" sibTransId="{A517FBA4-A740-4F9C-A1F1-CEEB8B5E5458}"/>
    <dgm:cxn modelId="{DA63503A-376F-413E-AE47-608CF42663F1}" type="presOf" srcId="{917CC993-0BDE-4895-A343-C0706B4F36EC}" destId="{C664F88B-EAEE-4B45-9034-A37DE55039CC}" srcOrd="0" destOrd="0" presId="urn:microsoft.com/office/officeart/2005/8/layout/default"/>
    <dgm:cxn modelId="{02776F53-376D-4AB5-B7D2-5DEACC8B2405}" type="presOf" srcId="{1FEA80B7-AB0E-4FFD-B662-8C1EABAFA864}" destId="{2A8D2E75-115A-467E-8F4D-1422B3A6CC74}" srcOrd="0" destOrd="0" presId="urn:microsoft.com/office/officeart/2005/8/layout/default"/>
    <dgm:cxn modelId="{8EA4EF63-3B49-4F91-83C8-A34050E92664}" type="presOf" srcId="{4F6DA588-1B31-4DA6-8E63-52F52A626A90}" destId="{ADF999F7-3BCB-4C05-9442-378A4148C132}" srcOrd="0" destOrd="0" presId="urn:microsoft.com/office/officeart/2005/8/layout/default"/>
    <dgm:cxn modelId="{45AB097A-E8D1-42B4-9FF1-8057D846FA24}" srcId="{4352C3C1-2206-4EE3-BE4E-C615F51CF0CB}" destId="{1FEA80B7-AB0E-4FFD-B662-8C1EABAFA864}" srcOrd="0" destOrd="0" parTransId="{58009A7D-777B-4746-9263-977F73359F6D}" sibTransId="{00AD129E-9BE5-4680-8586-5C378CC06863}"/>
    <dgm:cxn modelId="{26C9049D-482C-445C-9A16-BBEE35BDACE0}" type="presOf" srcId="{F940C13C-93A8-4487-AC12-248E661E1C80}" destId="{690CACE1-9445-495E-96F4-58C114740C2B}" srcOrd="0" destOrd="0" presId="urn:microsoft.com/office/officeart/2005/8/layout/default"/>
    <dgm:cxn modelId="{447C5A9D-4D22-4263-89DC-8FDF2DA95FA5}" srcId="{4352C3C1-2206-4EE3-BE4E-C615F51CF0CB}" destId="{ACB95CE8-8CB6-435F-93C2-53AD58242211}" srcOrd="6" destOrd="0" parTransId="{4AB8B3D9-4DD6-48A6-A28A-30E3BD959C62}" sibTransId="{71F8F774-FF33-4BCF-91E8-ECE1E444D5B4}"/>
    <dgm:cxn modelId="{83591E9E-748C-4482-9220-BDCB0EFB1D42}" type="presOf" srcId="{51C2BAB4-EF1C-47F1-AFDD-0813F7B5CA74}" destId="{8FFE0685-9A1C-4490-AF6E-3ADB6E766907}" srcOrd="0" destOrd="0" presId="urn:microsoft.com/office/officeart/2005/8/layout/default"/>
    <dgm:cxn modelId="{C301CEA9-AF75-434B-AE27-16D3BA9C2D81}" srcId="{4352C3C1-2206-4EE3-BE4E-C615F51CF0CB}" destId="{51C2BAB4-EF1C-47F1-AFDD-0813F7B5CA74}" srcOrd="3" destOrd="0" parTransId="{2FDFF17E-3F0D-4534-8A85-92EE66AD730B}" sibTransId="{848C0A95-A376-4FE6-B63B-44829B76A244}"/>
    <dgm:cxn modelId="{4C73E5C7-B5A4-4342-87AA-FA7AD9BF95A8}" type="presOf" srcId="{4352C3C1-2206-4EE3-BE4E-C615F51CF0CB}" destId="{5AAAD63C-D138-47E4-A115-51105192CB2D}" srcOrd="0" destOrd="0" presId="urn:microsoft.com/office/officeart/2005/8/layout/default"/>
    <dgm:cxn modelId="{5992C1CA-CA13-4F53-AA31-B70590A98865}" srcId="{4352C3C1-2206-4EE3-BE4E-C615F51CF0CB}" destId="{4F6DA588-1B31-4DA6-8E63-52F52A626A90}" srcOrd="7" destOrd="0" parTransId="{D891CB0A-6300-4CA5-9335-A73567692BF3}" sibTransId="{6482AFC1-855B-44D4-B0AC-9D21F1808C10}"/>
    <dgm:cxn modelId="{D0E10EE0-F087-4B84-9FAD-1FA26D9DBE7B}" type="presOf" srcId="{746C400A-ACAA-4886-975E-3FE9485B45D2}" destId="{807BAC6A-A14D-4BC0-9F56-191550737182}" srcOrd="0" destOrd="0" presId="urn:microsoft.com/office/officeart/2005/8/layout/default"/>
    <dgm:cxn modelId="{34A405F5-22CC-4336-B5DC-08245733E907}" type="presOf" srcId="{EFF9A101-6694-44C0-B835-E8D2F93E5C8B}" destId="{E21247DD-C6DF-4E49-91F4-7E33EB222187}" srcOrd="0" destOrd="0" presId="urn:microsoft.com/office/officeart/2005/8/layout/default"/>
    <dgm:cxn modelId="{A974EC72-4367-49E9-8C3C-975C7D641472}" type="presParOf" srcId="{5AAAD63C-D138-47E4-A115-51105192CB2D}" destId="{2A8D2E75-115A-467E-8F4D-1422B3A6CC74}" srcOrd="0" destOrd="0" presId="urn:microsoft.com/office/officeart/2005/8/layout/default"/>
    <dgm:cxn modelId="{389E52EA-A288-4252-B77B-3BADD5476499}" type="presParOf" srcId="{5AAAD63C-D138-47E4-A115-51105192CB2D}" destId="{6183FA41-9840-463E-A59D-5F3D090D342E}" srcOrd="1" destOrd="0" presId="urn:microsoft.com/office/officeart/2005/8/layout/default"/>
    <dgm:cxn modelId="{40354D79-A1E6-4B7F-AA78-B343F658F04F}" type="presParOf" srcId="{5AAAD63C-D138-47E4-A115-51105192CB2D}" destId="{690CACE1-9445-495E-96F4-58C114740C2B}" srcOrd="2" destOrd="0" presId="urn:microsoft.com/office/officeart/2005/8/layout/default"/>
    <dgm:cxn modelId="{D30A51E7-6899-4E11-BBF0-F5A2C7D4CD9C}" type="presParOf" srcId="{5AAAD63C-D138-47E4-A115-51105192CB2D}" destId="{1D424F97-D1D5-4658-A353-FF5BE8676850}" srcOrd="3" destOrd="0" presId="urn:microsoft.com/office/officeart/2005/8/layout/default"/>
    <dgm:cxn modelId="{B9080138-9182-4246-A2C0-10D81E1DC0B9}" type="presParOf" srcId="{5AAAD63C-D138-47E4-A115-51105192CB2D}" destId="{807BAC6A-A14D-4BC0-9F56-191550737182}" srcOrd="4" destOrd="0" presId="urn:microsoft.com/office/officeart/2005/8/layout/default"/>
    <dgm:cxn modelId="{16AF78FA-1662-4BBA-A3EE-DE441CBEAB18}" type="presParOf" srcId="{5AAAD63C-D138-47E4-A115-51105192CB2D}" destId="{78B5069D-D100-4294-BE6C-1F2511A2255E}" srcOrd="5" destOrd="0" presId="urn:microsoft.com/office/officeart/2005/8/layout/default"/>
    <dgm:cxn modelId="{24CEBC67-743B-4B76-94C7-A1F6041A6DF6}" type="presParOf" srcId="{5AAAD63C-D138-47E4-A115-51105192CB2D}" destId="{8FFE0685-9A1C-4490-AF6E-3ADB6E766907}" srcOrd="6" destOrd="0" presId="urn:microsoft.com/office/officeart/2005/8/layout/default"/>
    <dgm:cxn modelId="{A1390E8E-F974-4E0E-A29D-00B84A11F218}" type="presParOf" srcId="{5AAAD63C-D138-47E4-A115-51105192CB2D}" destId="{4EEE206C-27E0-4F6B-9C3C-F4E14760EA1F}" srcOrd="7" destOrd="0" presId="urn:microsoft.com/office/officeart/2005/8/layout/default"/>
    <dgm:cxn modelId="{744D2FF5-8CF8-4562-A450-5C1F01D0FEBA}" type="presParOf" srcId="{5AAAD63C-D138-47E4-A115-51105192CB2D}" destId="{C664F88B-EAEE-4B45-9034-A37DE55039CC}" srcOrd="8" destOrd="0" presId="urn:microsoft.com/office/officeart/2005/8/layout/default"/>
    <dgm:cxn modelId="{B70BA208-1578-44C8-A5B9-05C0DB360AE8}" type="presParOf" srcId="{5AAAD63C-D138-47E4-A115-51105192CB2D}" destId="{56987C4C-A004-43F6-8AD0-851BBEF2C0F6}" srcOrd="9" destOrd="0" presId="urn:microsoft.com/office/officeart/2005/8/layout/default"/>
    <dgm:cxn modelId="{BB09F158-1382-4FEE-BC55-4AFB18C6D0E6}" type="presParOf" srcId="{5AAAD63C-D138-47E4-A115-51105192CB2D}" destId="{E21247DD-C6DF-4E49-91F4-7E33EB222187}" srcOrd="10" destOrd="0" presId="urn:microsoft.com/office/officeart/2005/8/layout/default"/>
    <dgm:cxn modelId="{4726F516-4334-4616-9074-0680CB8BEB3C}" type="presParOf" srcId="{5AAAD63C-D138-47E4-A115-51105192CB2D}" destId="{63E84E4B-C3FA-4183-87F4-0A58155AB730}" srcOrd="11" destOrd="0" presId="urn:microsoft.com/office/officeart/2005/8/layout/default"/>
    <dgm:cxn modelId="{2CD6B235-B0EF-4E0E-A166-432D9965765A}" type="presParOf" srcId="{5AAAD63C-D138-47E4-A115-51105192CB2D}" destId="{42304083-633D-4DEB-8F93-FFDFD1921B35}" srcOrd="12" destOrd="0" presId="urn:microsoft.com/office/officeart/2005/8/layout/default"/>
    <dgm:cxn modelId="{B12ACE6F-E37E-4FFA-AC31-3B0C703DB31F}" type="presParOf" srcId="{5AAAD63C-D138-47E4-A115-51105192CB2D}" destId="{B8EBA4E1-DE12-4EFC-A3BA-ED7BC1C19B6F}" srcOrd="13" destOrd="0" presId="urn:microsoft.com/office/officeart/2005/8/layout/default"/>
    <dgm:cxn modelId="{DF9815FB-D1C0-44C8-BC76-7E072D1DE845}" type="presParOf" srcId="{5AAAD63C-D138-47E4-A115-51105192CB2D}" destId="{ADF999F7-3BCB-4C05-9442-378A4148C132}" srcOrd="14"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4352C3C1-2206-4EE3-BE4E-C615F51CF0CB}" type="doc">
      <dgm:prSet loTypeId="urn:microsoft.com/office/officeart/2005/8/layout/default" loCatId="list" qsTypeId="urn:microsoft.com/office/officeart/2005/8/quickstyle/simple5" qsCatId="simple" csTypeId="urn:microsoft.com/office/officeart/2005/8/colors/accent5_2" csCatId="accent5" phldr="1"/>
      <dgm:spPr/>
      <dgm:t>
        <a:bodyPr/>
        <a:lstStyle/>
        <a:p>
          <a:endParaRPr lang="en-US"/>
        </a:p>
      </dgm:t>
    </dgm:pt>
    <dgm:pt modelId="{F940C13C-93A8-4487-AC12-248E661E1C80}">
      <dgm:prSet/>
      <dgm:spPr/>
      <dgm:t>
        <a:bodyPr/>
        <a:lstStyle/>
        <a:p>
          <a:r>
            <a:rPr lang="en-US" dirty="0"/>
            <a:t>Monitoring</a:t>
          </a:r>
        </a:p>
      </dgm:t>
    </dgm:pt>
    <dgm:pt modelId="{7F187B15-AD1A-4F36-AC62-80C67D0F30AC}" type="parTrans" cxnId="{B0A3930C-D836-43D5-BF9A-083B6A3FE7DD}">
      <dgm:prSet/>
      <dgm:spPr/>
      <dgm:t>
        <a:bodyPr/>
        <a:lstStyle/>
        <a:p>
          <a:endParaRPr lang="en-US"/>
        </a:p>
      </dgm:t>
    </dgm:pt>
    <dgm:pt modelId="{810F4191-580C-46C5-A89D-BB6F2585240A}" type="sibTrans" cxnId="{B0A3930C-D836-43D5-BF9A-083B6A3FE7DD}">
      <dgm:prSet/>
      <dgm:spPr/>
      <dgm:t>
        <a:bodyPr/>
        <a:lstStyle/>
        <a:p>
          <a:endParaRPr lang="en-US"/>
        </a:p>
      </dgm:t>
    </dgm:pt>
    <dgm:pt modelId="{746C400A-ACAA-4886-975E-3FE9485B45D2}">
      <dgm:prSet/>
      <dgm:spPr/>
      <dgm:t>
        <a:bodyPr/>
        <a:lstStyle/>
        <a:p>
          <a:endParaRPr lang="en-US" dirty="0"/>
        </a:p>
      </dgm:t>
    </dgm:pt>
    <dgm:pt modelId="{03040C5C-C283-421B-BDAC-61388B2D2E25}" type="parTrans" cxnId="{13592B23-2863-488D-B0B2-BAF61263BB5C}">
      <dgm:prSet/>
      <dgm:spPr/>
      <dgm:t>
        <a:bodyPr/>
        <a:lstStyle/>
        <a:p>
          <a:endParaRPr lang="en-US"/>
        </a:p>
      </dgm:t>
    </dgm:pt>
    <dgm:pt modelId="{C6AD2450-1976-4DC6-8D43-51A94606A32C}" type="sibTrans" cxnId="{13592B23-2863-488D-B0B2-BAF61263BB5C}">
      <dgm:prSet/>
      <dgm:spPr/>
      <dgm:t>
        <a:bodyPr/>
        <a:lstStyle/>
        <a:p>
          <a:endParaRPr lang="en-US"/>
        </a:p>
      </dgm:t>
    </dgm:pt>
    <dgm:pt modelId="{51C2BAB4-EF1C-47F1-AFDD-0813F7B5CA74}">
      <dgm:prSet/>
      <dgm:spPr/>
      <dgm:t>
        <a:bodyPr/>
        <a:lstStyle/>
        <a:p>
          <a:endParaRPr lang="en-US" dirty="0"/>
        </a:p>
      </dgm:t>
    </dgm:pt>
    <dgm:pt modelId="{2FDFF17E-3F0D-4534-8A85-92EE66AD730B}" type="parTrans" cxnId="{C301CEA9-AF75-434B-AE27-16D3BA9C2D81}">
      <dgm:prSet/>
      <dgm:spPr/>
      <dgm:t>
        <a:bodyPr/>
        <a:lstStyle/>
        <a:p>
          <a:endParaRPr lang="en-US"/>
        </a:p>
      </dgm:t>
    </dgm:pt>
    <dgm:pt modelId="{848C0A95-A376-4FE6-B63B-44829B76A244}" type="sibTrans" cxnId="{C301CEA9-AF75-434B-AE27-16D3BA9C2D81}">
      <dgm:prSet/>
      <dgm:spPr/>
      <dgm:t>
        <a:bodyPr/>
        <a:lstStyle/>
        <a:p>
          <a:endParaRPr lang="en-US"/>
        </a:p>
      </dgm:t>
    </dgm:pt>
    <dgm:pt modelId="{917CC993-0BDE-4895-A343-C0706B4F36EC}">
      <dgm:prSet/>
      <dgm:spPr/>
      <dgm:t>
        <a:bodyPr/>
        <a:lstStyle/>
        <a:p>
          <a:endParaRPr lang="en-US" dirty="0"/>
        </a:p>
      </dgm:t>
    </dgm:pt>
    <dgm:pt modelId="{BB7F1C2A-EBF7-4168-A987-09167850A7FC}" type="parTrans" cxnId="{AAEE192E-A3F8-4E11-9B95-1C302FC52D67}">
      <dgm:prSet/>
      <dgm:spPr/>
      <dgm:t>
        <a:bodyPr/>
        <a:lstStyle/>
        <a:p>
          <a:endParaRPr lang="en-US"/>
        </a:p>
      </dgm:t>
    </dgm:pt>
    <dgm:pt modelId="{A517FBA4-A740-4F9C-A1F1-CEEB8B5E5458}" type="sibTrans" cxnId="{AAEE192E-A3F8-4E11-9B95-1C302FC52D67}">
      <dgm:prSet/>
      <dgm:spPr/>
      <dgm:t>
        <a:bodyPr/>
        <a:lstStyle/>
        <a:p>
          <a:endParaRPr lang="en-US"/>
        </a:p>
      </dgm:t>
    </dgm:pt>
    <dgm:pt modelId="{EFF9A101-6694-44C0-B835-E8D2F93E5C8B}">
      <dgm:prSet/>
      <dgm:spPr/>
      <dgm:t>
        <a:bodyPr/>
        <a:lstStyle/>
        <a:p>
          <a:endParaRPr lang="en-US" dirty="0"/>
        </a:p>
      </dgm:t>
    </dgm:pt>
    <dgm:pt modelId="{1244D0F0-7D63-413D-B55A-C54F5AACA1E0}" type="parTrans" cxnId="{D2AC0527-3023-44C6-8ED9-42B82F316B3C}">
      <dgm:prSet/>
      <dgm:spPr/>
      <dgm:t>
        <a:bodyPr/>
        <a:lstStyle/>
        <a:p>
          <a:endParaRPr lang="en-US"/>
        </a:p>
      </dgm:t>
    </dgm:pt>
    <dgm:pt modelId="{890FBEE7-61B9-4F1D-A52C-C5C80F8608A2}" type="sibTrans" cxnId="{D2AC0527-3023-44C6-8ED9-42B82F316B3C}">
      <dgm:prSet/>
      <dgm:spPr/>
      <dgm:t>
        <a:bodyPr/>
        <a:lstStyle/>
        <a:p>
          <a:endParaRPr lang="en-US"/>
        </a:p>
      </dgm:t>
    </dgm:pt>
    <dgm:pt modelId="{ACB95CE8-8CB6-435F-93C2-53AD58242211}">
      <dgm:prSet/>
      <dgm:spPr/>
      <dgm:t>
        <a:bodyPr/>
        <a:lstStyle/>
        <a:p>
          <a:endParaRPr lang="en-US" dirty="0"/>
        </a:p>
      </dgm:t>
    </dgm:pt>
    <dgm:pt modelId="{4AB8B3D9-4DD6-48A6-A28A-30E3BD959C62}" type="parTrans" cxnId="{447C5A9D-4D22-4263-89DC-8FDF2DA95FA5}">
      <dgm:prSet/>
      <dgm:spPr/>
      <dgm:t>
        <a:bodyPr/>
        <a:lstStyle/>
        <a:p>
          <a:endParaRPr lang="en-US"/>
        </a:p>
      </dgm:t>
    </dgm:pt>
    <dgm:pt modelId="{71F8F774-FF33-4BCF-91E8-ECE1E444D5B4}" type="sibTrans" cxnId="{447C5A9D-4D22-4263-89DC-8FDF2DA95FA5}">
      <dgm:prSet/>
      <dgm:spPr/>
      <dgm:t>
        <a:bodyPr/>
        <a:lstStyle/>
        <a:p>
          <a:endParaRPr lang="en-US"/>
        </a:p>
      </dgm:t>
    </dgm:pt>
    <dgm:pt modelId="{4F6DA588-1B31-4DA6-8E63-52F52A626A90}">
      <dgm:prSet/>
      <dgm:spPr/>
      <dgm:t>
        <a:bodyPr/>
        <a:lstStyle/>
        <a:p>
          <a:endParaRPr lang="en-US" dirty="0"/>
        </a:p>
      </dgm:t>
    </dgm:pt>
    <dgm:pt modelId="{D891CB0A-6300-4CA5-9335-A73567692BF3}" type="parTrans" cxnId="{5992C1CA-CA13-4F53-AA31-B70590A98865}">
      <dgm:prSet/>
      <dgm:spPr/>
      <dgm:t>
        <a:bodyPr/>
        <a:lstStyle/>
        <a:p>
          <a:endParaRPr lang="en-US"/>
        </a:p>
      </dgm:t>
    </dgm:pt>
    <dgm:pt modelId="{6482AFC1-855B-44D4-B0AC-9D21F1808C10}" type="sibTrans" cxnId="{5992C1CA-CA13-4F53-AA31-B70590A98865}">
      <dgm:prSet/>
      <dgm:spPr/>
      <dgm:t>
        <a:bodyPr/>
        <a:lstStyle/>
        <a:p>
          <a:endParaRPr lang="en-US"/>
        </a:p>
      </dgm:t>
    </dgm:pt>
    <dgm:pt modelId="{1FEA80B7-AB0E-4FFD-B662-8C1EABAFA864}">
      <dgm:prSet/>
      <dgm:spPr/>
      <dgm:t>
        <a:bodyPr/>
        <a:lstStyle/>
        <a:p>
          <a:r>
            <a:rPr lang="en-US" dirty="0"/>
            <a:t>Dashboards</a:t>
          </a:r>
        </a:p>
      </dgm:t>
    </dgm:pt>
    <dgm:pt modelId="{58009A7D-777B-4746-9263-977F73359F6D}" type="parTrans" cxnId="{45AB097A-E8D1-42B4-9FF1-8057D846FA24}">
      <dgm:prSet/>
      <dgm:spPr/>
      <dgm:t>
        <a:bodyPr/>
        <a:lstStyle/>
        <a:p>
          <a:endParaRPr lang="en-US"/>
        </a:p>
      </dgm:t>
    </dgm:pt>
    <dgm:pt modelId="{00AD129E-9BE5-4680-8586-5C378CC06863}" type="sibTrans" cxnId="{45AB097A-E8D1-42B4-9FF1-8057D846FA24}">
      <dgm:prSet/>
      <dgm:spPr/>
      <dgm:t>
        <a:bodyPr/>
        <a:lstStyle/>
        <a:p>
          <a:endParaRPr lang="en-US"/>
        </a:p>
      </dgm:t>
    </dgm:pt>
    <dgm:pt modelId="{5AAAD63C-D138-47E4-A115-51105192CB2D}" type="pres">
      <dgm:prSet presAssocID="{4352C3C1-2206-4EE3-BE4E-C615F51CF0CB}" presName="diagram" presStyleCnt="0">
        <dgm:presLayoutVars>
          <dgm:dir/>
          <dgm:resizeHandles val="exact"/>
        </dgm:presLayoutVars>
      </dgm:prSet>
      <dgm:spPr/>
    </dgm:pt>
    <dgm:pt modelId="{2A8D2E75-115A-467E-8F4D-1422B3A6CC74}" type="pres">
      <dgm:prSet presAssocID="{1FEA80B7-AB0E-4FFD-B662-8C1EABAFA864}" presName="node" presStyleLbl="node1" presStyleIdx="0" presStyleCnt="8">
        <dgm:presLayoutVars>
          <dgm:bulletEnabled val="1"/>
        </dgm:presLayoutVars>
      </dgm:prSet>
      <dgm:spPr/>
    </dgm:pt>
    <dgm:pt modelId="{6183FA41-9840-463E-A59D-5F3D090D342E}" type="pres">
      <dgm:prSet presAssocID="{00AD129E-9BE5-4680-8586-5C378CC06863}" presName="sibTrans" presStyleCnt="0"/>
      <dgm:spPr/>
    </dgm:pt>
    <dgm:pt modelId="{690CACE1-9445-495E-96F4-58C114740C2B}" type="pres">
      <dgm:prSet presAssocID="{F940C13C-93A8-4487-AC12-248E661E1C80}" presName="node" presStyleLbl="node1" presStyleIdx="1" presStyleCnt="8">
        <dgm:presLayoutVars>
          <dgm:bulletEnabled val="1"/>
        </dgm:presLayoutVars>
      </dgm:prSet>
      <dgm:spPr/>
    </dgm:pt>
    <dgm:pt modelId="{1D424F97-D1D5-4658-A353-FF5BE8676850}" type="pres">
      <dgm:prSet presAssocID="{810F4191-580C-46C5-A89D-BB6F2585240A}" presName="sibTrans" presStyleCnt="0"/>
      <dgm:spPr/>
    </dgm:pt>
    <dgm:pt modelId="{807BAC6A-A14D-4BC0-9F56-191550737182}" type="pres">
      <dgm:prSet presAssocID="{746C400A-ACAA-4886-975E-3FE9485B45D2}" presName="node" presStyleLbl="node1" presStyleIdx="2" presStyleCnt="8">
        <dgm:presLayoutVars>
          <dgm:bulletEnabled val="1"/>
        </dgm:presLayoutVars>
      </dgm:prSet>
      <dgm:spPr/>
    </dgm:pt>
    <dgm:pt modelId="{78B5069D-D100-4294-BE6C-1F2511A2255E}" type="pres">
      <dgm:prSet presAssocID="{C6AD2450-1976-4DC6-8D43-51A94606A32C}" presName="sibTrans" presStyleCnt="0"/>
      <dgm:spPr/>
    </dgm:pt>
    <dgm:pt modelId="{8FFE0685-9A1C-4490-AF6E-3ADB6E766907}" type="pres">
      <dgm:prSet presAssocID="{51C2BAB4-EF1C-47F1-AFDD-0813F7B5CA74}" presName="node" presStyleLbl="node1" presStyleIdx="3" presStyleCnt="8">
        <dgm:presLayoutVars>
          <dgm:bulletEnabled val="1"/>
        </dgm:presLayoutVars>
      </dgm:prSet>
      <dgm:spPr/>
    </dgm:pt>
    <dgm:pt modelId="{4EEE206C-27E0-4F6B-9C3C-F4E14760EA1F}" type="pres">
      <dgm:prSet presAssocID="{848C0A95-A376-4FE6-B63B-44829B76A244}" presName="sibTrans" presStyleCnt="0"/>
      <dgm:spPr/>
    </dgm:pt>
    <dgm:pt modelId="{C664F88B-EAEE-4B45-9034-A37DE55039CC}" type="pres">
      <dgm:prSet presAssocID="{917CC993-0BDE-4895-A343-C0706B4F36EC}" presName="node" presStyleLbl="node1" presStyleIdx="4" presStyleCnt="8">
        <dgm:presLayoutVars>
          <dgm:bulletEnabled val="1"/>
        </dgm:presLayoutVars>
      </dgm:prSet>
      <dgm:spPr/>
    </dgm:pt>
    <dgm:pt modelId="{56987C4C-A004-43F6-8AD0-851BBEF2C0F6}" type="pres">
      <dgm:prSet presAssocID="{A517FBA4-A740-4F9C-A1F1-CEEB8B5E5458}" presName="sibTrans" presStyleCnt="0"/>
      <dgm:spPr/>
    </dgm:pt>
    <dgm:pt modelId="{E21247DD-C6DF-4E49-91F4-7E33EB222187}" type="pres">
      <dgm:prSet presAssocID="{EFF9A101-6694-44C0-B835-E8D2F93E5C8B}" presName="node" presStyleLbl="node1" presStyleIdx="5" presStyleCnt="8">
        <dgm:presLayoutVars>
          <dgm:bulletEnabled val="1"/>
        </dgm:presLayoutVars>
      </dgm:prSet>
      <dgm:spPr/>
    </dgm:pt>
    <dgm:pt modelId="{63E84E4B-C3FA-4183-87F4-0A58155AB730}" type="pres">
      <dgm:prSet presAssocID="{890FBEE7-61B9-4F1D-A52C-C5C80F8608A2}" presName="sibTrans" presStyleCnt="0"/>
      <dgm:spPr/>
    </dgm:pt>
    <dgm:pt modelId="{42304083-633D-4DEB-8F93-FFDFD1921B35}" type="pres">
      <dgm:prSet presAssocID="{ACB95CE8-8CB6-435F-93C2-53AD58242211}" presName="node" presStyleLbl="node1" presStyleIdx="6" presStyleCnt="8">
        <dgm:presLayoutVars>
          <dgm:bulletEnabled val="1"/>
        </dgm:presLayoutVars>
      </dgm:prSet>
      <dgm:spPr/>
    </dgm:pt>
    <dgm:pt modelId="{B8EBA4E1-DE12-4EFC-A3BA-ED7BC1C19B6F}" type="pres">
      <dgm:prSet presAssocID="{71F8F774-FF33-4BCF-91E8-ECE1E444D5B4}" presName="sibTrans" presStyleCnt="0"/>
      <dgm:spPr/>
    </dgm:pt>
    <dgm:pt modelId="{ADF999F7-3BCB-4C05-9442-378A4148C132}" type="pres">
      <dgm:prSet presAssocID="{4F6DA588-1B31-4DA6-8E63-52F52A626A90}" presName="node" presStyleLbl="node1" presStyleIdx="7" presStyleCnt="8">
        <dgm:presLayoutVars>
          <dgm:bulletEnabled val="1"/>
        </dgm:presLayoutVars>
      </dgm:prSet>
      <dgm:spPr/>
    </dgm:pt>
  </dgm:ptLst>
  <dgm:cxnLst>
    <dgm:cxn modelId="{5EE67B08-F281-4EA4-BCFB-57411E9C92D8}" type="presOf" srcId="{ACB95CE8-8CB6-435F-93C2-53AD58242211}" destId="{42304083-633D-4DEB-8F93-FFDFD1921B35}" srcOrd="0" destOrd="0" presId="urn:microsoft.com/office/officeart/2005/8/layout/default"/>
    <dgm:cxn modelId="{B0A3930C-D836-43D5-BF9A-083B6A3FE7DD}" srcId="{4352C3C1-2206-4EE3-BE4E-C615F51CF0CB}" destId="{F940C13C-93A8-4487-AC12-248E661E1C80}" srcOrd="1" destOrd="0" parTransId="{7F187B15-AD1A-4F36-AC62-80C67D0F30AC}" sibTransId="{810F4191-580C-46C5-A89D-BB6F2585240A}"/>
    <dgm:cxn modelId="{13592B23-2863-488D-B0B2-BAF61263BB5C}" srcId="{4352C3C1-2206-4EE3-BE4E-C615F51CF0CB}" destId="{746C400A-ACAA-4886-975E-3FE9485B45D2}" srcOrd="2" destOrd="0" parTransId="{03040C5C-C283-421B-BDAC-61388B2D2E25}" sibTransId="{C6AD2450-1976-4DC6-8D43-51A94606A32C}"/>
    <dgm:cxn modelId="{D2AC0527-3023-44C6-8ED9-42B82F316B3C}" srcId="{4352C3C1-2206-4EE3-BE4E-C615F51CF0CB}" destId="{EFF9A101-6694-44C0-B835-E8D2F93E5C8B}" srcOrd="5" destOrd="0" parTransId="{1244D0F0-7D63-413D-B55A-C54F5AACA1E0}" sibTransId="{890FBEE7-61B9-4F1D-A52C-C5C80F8608A2}"/>
    <dgm:cxn modelId="{AAEE192E-A3F8-4E11-9B95-1C302FC52D67}" srcId="{4352C3C1-2206-4EE3-BE4E-C615F51CF0CB}" destId="{917CC993-0BDE-4895-A343-C0706B4F36EC}" srcOrd="4" destOrd="0" parTransId="{BB7F1C2A-EBF7-4168-A987-09167850A7FC}" sibTransId="{A517FBA4-A740-4F9C-A1F1-CEEB8B5E5458}"/>
    <dgm:cxn modelId="{DA63503A-376F-413E-AE47-608CF42663F1}" type="presOf" srcId="{917CC993-0BDE-4895-A343-C0706B4F36EC}" destId="{C664F88B-EAEE-4B45-9034-A37DE55039CC}" srcOrd="0" destOrd="0" presId="urn:microsoft.com/office/officeart/2005/8/layout/default"/>
    <dgm:cxn modelId="{02776F53-376D-4AB5-B7D2-5DEACC8B2405}" type="presOf" srcId="{1FEA80B7-AB0E-4FFD-B662-8C1EABAFA864}" destId="{2A8D2E75-115A-467E-8F4D-1422B3A6CC74}" srcOrd="0" destOrd="0" presId="urn:microsoft.com/office/officeart/2005/8/layout/default"/>
    <dgm:cxn modelId="{8EA4EF63-3B49-4F91-83C8-A34050E92664}" type="presOf" srcId="{4F6DA588-1B31-4DA6-8E63-52F52A626A90}" destId="{ADF999F7-3BCB-4C05-9442-378A4148C132}" srcOrd="0" destOrd="0" presId="urn:microsoft.com/office/officeart/2005/8/layout/default"/>
    <dgm:cxn modelId="{45AB097A-E8D1-42B4-9FF1-8057D846FA24}" srcId="{4352C3C1-2206-4EE3-BE4E-C615F51CF0CB}" destId="{1FEA80B7-AB0E-4FFD-B662-8C1EABAFA864}" srcOrd="0" destOrd="0" parTransId="{58009A7D-777B-4746-9263-977F73359F6D}" sibTransId="{00AD129E-9BE5-4680-8586-5C378CC06863}"/>
    <dgm:cxn modelId="{26C9049D-482C-445C-9A16-BBEE35BDACE0}" type="presOf" srcId="{F940C13C-93A8-4487-AC12-248E661E1C80}" destId="{690CACE1-9445-495E-96F4-58C114740C2B}" srcOrd="0" destOrd="0" presId="urn:microsoft.com/office/officeart/2005/8/layout/default"/>
    <dgm:cxn modelId="{447C5A9D-4D22-4263-89DC-8FDF2DA95FA5}" srcId="{4352C3C1-2206-4EE3-BE4E-C615F51CF0CB}" destId="{ACB95CE8-8CB6-435F-93C2-53AD58242211}" srcOrd="6" destOrd="0" parTransId="{4AB8B3D9-4DD6-48A6-A28A-30E3BD959C62}" sibTransId="{71F8F774-FF33-4BCF-91E8-ECE1E444D5B4}"/>
    <dgm:cxn modelId="{83591E9E-748C-4482-9220-BDCB0EFB1D42}" type="presOf" srcId="{51C2BAB4-EF1C-47F1-AFDD-0813F7B5CA74}" destId="{8FFE0685-9A1C-4490-AF6E-3ADB6E766907}" srcOrd="0" destOrd="0" presId="urn:microsoft.com/office/officeart/2005/8/layout/default"/>
    <dgm:cxn modelId="{C301CEA9-AF75-434B-AE27-16D3BA9C2D81}" srcId="{4352C3C1-2206-4EE3-BE4E-C615F51CF0CB}" destId="{51C2BAB4-EF1C-47F1-AFDD-0813F7B5CA74}" srcOrd="3" destOrd="0" parTransId="{2FDFF17E-3F0D-4534-8A85-92EE66AD730B}" sibTransId="{848C0A95-A376-4FE6-B63B-44829B76A244}"/>
    <dgm:cxn modelId="{4C73E5C7-B5A4-4342-87AA-FA7AD9BF95A8}" type="presOf" srcId="{4352C3C1-2206-4EE3-BE4E-C615F51CF0CB}" destId="{5AAAD63C-D138-47E4-A115-51105192CB2D}" srcOrd="0" destOrd="0" presId="urn:microsoft.com/office/officeart/2005/8/layout/default"/>
    <dgm:cxn modelId="{5992C1CA-CA13-4F53-AA31-B70590A98865}" srcId="{4352C3C1-2206-4EE3-BE4E-C615F51CF0CB}" destId="{4F6DA588-1B31-4DA6-8E63-52F52A626A90}" srcOrd="7" destOrd="0" parTransId="{D891CB0A-6300-4CA5-9335-A73567692BF3}" sibTransId="{6482AFC1-855B-44D4-B0AC-9D21F1808C10}"/>
    <dgm:cxn modelId="{D0E10EE0-F087-4B84-9FAD-1FA26D9DBE7B}" type="presOf" srcId="{746C400A-ACAA-4886-975E-3FE9485B45D2}" destId="{807BAC6A-A14D-4BC0-9F56-191550737182}" srcOrd="0" destOrd="0" presId="urn:microsoft.com/office/officeart/2005/8/layout/default"/>
    <dgm:cxn modelId="{34A405F5-22CC-4336-B5DC-08245733E907}" type="presOf" srcId="{EFF9A101-6694-44C0-B835-E8D2F93E5C8B}" destId="{E21247DD-C6DF-4E49-91F4-7E33EB222187}" srcOrd="0" destOrd="0" presId="urn:microsoft.com/office/officeart/2005/8/layout/default"/>
    <dgm:cxn modelId="{A974EC72-4367-49E9-8C3C-975C7D641472}" type="presParOf" srcId="{5AAAD63C-D138-47E4-A115-51105192CB2D}" destId="{2A8D2E75-115A-467E-8F4D-1422B3A6CC74}" srcOrd="0" destOrd="0" presId="urn:microsoft.com/office/officeart/2005/8/layout/default"/>
    <dgm:cxn modelId="{389E52EA-A288-4252-B77B-3BADD5476499}" type="presParOf" srcId="{5AAAD63C-D138-47E4-A115-51105192CB2D}" destId="{6183FA41-9840-463E-A59D-5F3D090D342E}" srcOrd="1" destOrd="0" presId="urn:microsoft.com/office/officeart/2005/8/layout/default"/>
    <dgm:cxn modelId="{40354D79-A1E6-4B7F-AA78-B343F658F04F}" type="presParOf" srcId="{5AAAD63C-D138-47E4-A115-51105192CB2D}" destId="{690CACE1-9445-495E-96F4-58C114740C2B}" srcOrd="2" destOrd="0" presId="urn:microsoft.com/office/officeart/2005/8/layout/default"/>
    <dgm:cxn modelId="{D30A51E7-6899-4E11-BBF0-F5A2C7D4CD9C}" type="presParOf" srcId="{5AAAD63C-D138-47E4-A115-51105192CB2D}" destId="{1D424F97-D1D5-4658-A353-FF5BE8676850}" srcOrd="3" destOrd="0" presId="urn:microsoft.com/office/officeart/2005/8/layout/default"/>
    <dgm:cxn modelId="{B9080138-9182-4246-A2C0-10D81E1DC0B9}" type="presParOf" srcId="{5AAAD63C-D138-47E4-A115-51105192CB2D}" destId="{807BAC6A-A14D-4BC0-9F56-191550737182}" srcOrd="4" destOrd="0" presId="urn:microsoft.com/office/officeart/2005/8/layout/default"/>
    <dgm:cxn modelId="{16AF78FA-1662-4BBA-A3EE-DE441CBEAB18}" type="presParOf" srcId="{5AAAD63C-D138-47E4-A115-51105192CB2D}" destId="{78B5069D-D100-4294-BE6C-1F2511A2255E}" srcOrd="5" destOrd="0" presId="urn:microsoft.com/office/officeart/2005/8/layout/default"/>
    <dgm:cxn modelId="{24CEBC67-743B-4B76-94C7-A1F6041A6DF6}" type="presParOf" srcId="{5AAAD63C-D138-47E4-A115-51105192CB2D}" destId="{8FFE0685-9A1C-4490-AF6E-3ADB6E766907}" srcOrd="6" destOrd="0" presId="urn:microsoft.com/office/officeart/2005/8/layout/default"/>
    <dgm:cxn modelId="{A1390E8E-F974-4E0E-A29D-00B84A11F218}" type="presParOf" srcId="{5AAAD63C-D138-47E4-A115-51105192CB2D}" destId="{4EEE206C-27E0-4F6B-9C3C-F4E14760EA1F}" srcOrd="7" destOrd="0" presId="urn:microsoft.com/office/officeart/2005/8/layout/default"/>
    <dgm:cxn modelId="{744D2FF5-8CF8-4562-A450-5C1F01D0FEBA}" type="presParOf" srcId="{5AAAD63C-D138-47E4-A115-51105192CB2D}" destId="{C664F88B-EAEE-4B45-9034-A37DE55039CC}" srcOrd="8" destOrd="0" presId="urn:microsoft.com/office/officeart/2005/8/layout/default"/>
    <dgm:cxn modelId="{B70BA208-1578-44C8-A5B9-05C0DB360AE8}" type="presParOf" srcId="{5AAAD63C-D138-47E4-A115-51105192CB2D}" destId="{56987C4C-A004-43F6-8AD0-851BBEF2C0F6}" srcOrd="9" destOrd="0" presId="urn:microsoft.com/office/officeart/2005/8/layout/default"/>
    <dgm:cxn modelId="{BB09F158-1382-4FEE-BC55-4AFB18C6D0E6}" type="presParOf" srcId="{5AAAD63C-D138-47E4-A115-51105192CB2D}" destId="{E21247DD-C6DF-4E49-91F4-7E33EB222187}" srcOrd="10" destOrd="0" presId="urn:microsoft.com/office/officeart/2005/8/layout/default"/>
    <dgm:cxn modelId="{4726F516-4334-4616-9074-0680CB8BEB3C}" type="presParOf" srcId="{5AAAD63C-D138-47E4-A115-51105192CB2D}" destId="{63E84E4B-C3FA-4183-87F4-0A58155AB730}" srcOrd="11" destOrd="0" presId="urn:microsoft.com/office/officeart/2005/8/layout/default"/>
    <dgm:cxn modelId="{2CD6B235-B0EF-4E0E-A166-432D9965765A}" type="presParOf" srcId="{5AAAD63C-D138-47E4-A115-51105192CB2D}" destId="{42304083-633D-4DEB-8F93-FFDFD1921B35}" srcOrd="12" destOrd="0" presId="urn:microsoft.com/office/officeart/2005/8/layout/default"/>
    <dgm:cxn modelId="{B12ACE6F-E37E-4FFA-AC31-3B0C703DB31F}" type="presParOf" srcId="{5AAAD63C-D138-47E4-A115-51105192CB2D}" destId="{B8EBA4E1-DE12-4EFC-A3BA-ED7BC1C19B6F}" srcOrd="13" destOrd="0" presId="urn:microsoft.com/office/officeart/2005/8/layout/default"/>
    <dgm:cxn modelId="{DF9815FB-D1C0-44C8-BC76-7E072D1DE845}" type="presParOf" srcId="{5AAAD63C-D138-47E4-A115-51105192CB2D}" destId="{ADF999F7-3BCB-4C05-9442-378A4148C132}" srcOrd="14"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A8D2E75-115A-467E-8F4D-1422B3A6CC74}">
      <dsp:nvSpPr>
        <dsp:cNvPr id="0" name=""/>
        <dsp:cNvSpPr/>
      </dsp:nvSpPr>
      <dsp:spPr>
        <a:xfrm>
          <a:off x="481831" y="692"/>
          <a:ext cx="1920124" cy="1152074"/>
        </a:xfrm>
        <a:prstGeom prst="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01930" tIns="201930" rIns="201930" bIns="201930" numCol="1" spcCol="1270" anchor="ctr" anchorCtr="0">
          <a:noAutofit/>
        </a:bodyPr>
        <a:lstStyle/>
        <a:p>
          <a:pPr marL="0" lvl="0" indent="0" algn="ctr" defTabSz="2355850">
            <a:lnSpc>
              <a:spcPct val="90000"/>
            </a:lnSpc>
            <a:spcBef>
              <a:spcPct val="0"/>
            </a:spcBef>
            <a:spcAft>
              <a:spcPct val="35000"/>
            </a:spcAft>
            <a:buNone/>
          </a:pPr>
          <a:endParaRPr lang="en-US" sz="5300" kern="1200" dirty="0"/>
        </a:p>
      </dsp:txBody>
      <dsp:txXfrm>
        <a:off x="481831" y="692"/>
        <a:ext cx="1920124" cy="1152074"/>
      </dsp:txXfrm>
    </dsp:sp>
    <dsp:sp modelId="{690CACE1-9445-495E-96F4-58C114740C2B}">
      <dsp:nvSpPr>
        <dsp:cNvPr id="0" name=""/>
        <dsp:cNvSpPr/>
      </dsp:nvSpPr>
      <dsp:spPr>
        <a:xfrm>
          <a:off x="2593969" y="692"/>
          <a:ext cx="1920124" cy="1152074"/>
        </a:xfrm>
        <a:prstGeom prst="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01930" tIns="201930" rIns="201930" bIns="201930" numCol="1" spcCol="1270" anchor="ctr" anchorCtr="0">
          <a:noAutofit/>
        </a:bodyPr>
        <a:lstStyle/>
        <a:p>
          <a:pPr marL="0" lvl="0" indent="0" algn="ctr" defTabSz="2355850">
            <a:lnSpc>
              <a:spcPct val="90000"/>
            </a:lnSpc>
            <a:spcBef>
              <a:spcPct val="0"/>
            </a:spcBef>
            <a:spcAft>
              <a:spcPct val="35000"/>
            </a:spcAft>
            <a:buNone/>
          </a:pPr>
          <a:endParaRPr lang="en-US" sz="5300" kern="1200" dirty="0"/>
        </a:p>
      </dsp:txBody>
      <dsp:txXfrm>
        <a:off x="2593969" y="692"/>
        <a:ext cx="1920124" cy="1152074"/>
      </dsp:txXfrm>
    </dsp:sp>
    <dsp:sp modelId="{807BAC6A-A14D-4BC0-9F56-191550737182}">
      <dsp:nvSpPr>
        <dsp:cNvPr id="0" name=""/>
        <dsp:cNvSpPr/>
      </dsp:nvSpPr>
      <dsp:spPr>
        <a:xfrm>
          <a:off x="4706106" y="692"/>
          <a:ext cx="1920124" cy="1152074"/>
        </a:xfrm>
        <a:prstGeom prst="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01930" tIns="201930" rIns="201930" bIns="201930" numCol="1" spcCol="1270" anchor="ctr" anchorCtr="0">
          <a:noAutofit/>
        </a:bodyPr>
        <a:lstStyle/>
        <a:p>
          <a:pPr marL="0" lvl="0" indent="0" algn="ctr" defTabSz="2355850">
            <a:lnSpc>
              <a:spcPct val="90000"/>
            </a:lnSpc>
            <a:spcBef>
              <a:spcPct val="0"/>
            </a:spcBef>
            <a:spcAft>
              <a:spcPct val="35000"/>
            </a:spcAft>
            <a:buNone/>
          </a:pPr>
          <a:endParaRPr lang="en-US" sz="5300" kern="1200" dirty="0"/>
        </a:p>
      </dsp:txBody>
      <dsp:txXfrm>
        <a:off x="4706106" y="692"/>
        <a:ext cx="1920124" cy="1152074"/>
      </dsp:txXfrm>
    </dsp:sp>
    <dsp:sp modelId="{8FFE0685-9A1C-4490-AF6E-3ADB6E766907}">
      <dsp:nvSpPr>
        <dsp:cNvPr id="0" name=""/>
        <dsp:cNvSpPr/>
      </dsp:nvSpPr>
      <dsp:spPr>
        <a:xfrm>
          <a:off x="6818243" y="692"/>
          <a:ext cx="1920124" cy="1152074"/>
        </a:xfrm>
        <a:prstGeom prst="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01930" tIns="201930" rIns="201930" bIns="201930" numCol="1" spcCol="1270" anchor="ctr" anchorCtr="0">
          <a:noAutofit/>
        </a:bodyPr>
        <a:lstStyle/>
        <a:p>
          <a:pPr marL="0" lvl="0" indent="0" algn="ctr" defTabSz="2355850">
            <a:lnSpc>
              <a:spcPct val="90000"/>
            </a:lnSpc>
            <a:spcBef>
              <a:spcPct val="0"/>
            </a:spcBef>
            <a:spcAft>
              <a:spcPct val="35000"/>
            </a:spcAft>
            <a:buNone/>
          </a:pPr>
          <a:endParaRPr lang="en-US" sz="5300" kern="1200" dirty="0"/>
        </a:p>
      </dsp:txBody>
      <dsp:txXfrm>
        <a:off x="6818243" y="692"/>
        <a:ext cx="1920124" cy="1152074"/>
      </dsp:txXfrm>
    </dsp:sp>
    <dsp:sp modelId="{C664F88B-EAEE-4B45-9034-A37DE55039CC}">
      <dsp:nvSpPr>
        <dsp:cNvPr id="0" name=""/>
        <dsp:cNvSpPr/>
      </dsp:nvSpPr>
      <dsp:spPr>
        <a:xfrm>
          <a:off x="481831" y="1344780"/>
          <a:ext cx="1920124" cy="1152074"/>
        </a:xfrm>
        <a:prstGeom prst="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01930" tIns="201930" rIns="201930" bIns="201930" numCol="1" spcCol="1270" anchor="ctr" anchorCtr="0">
          <a:noAutofit/>
        </a:bodyPr>
        <a:lstStyle/>
        <a:p>
          <a:pPr marL="0" lvl="0" indent="0" algn="ctr" defTabSz="2355850">
            <a:lnSpc>
              <a:spcPct val="90000"/>
            </a:lnSpc>
            <a:spcBef>
              <a:spcPct val="0"/>
            </a:spcBef>
            <a:spcAft>
              <a:spcPct val="35000"/>
            </a:spcAft>
            <a:buNone/>
          </a:pPr>
          <a:endParaRPr lang="en-US" sz="5300" kern="1200" dirty="0"/>
        </a:p>
      </dsp:txBody>
      <dsp:txXfrm>
        <a:off x="481831" y="1344780"/>
        <a:ext cx="1920124" cy="1152074"/>
      </dsp:txXfrm>
    </dsp:sp>
    <dsp:sp modelId="{E21247DD-C6DF-4E49-91F4-7E33EB222187}">
      <dsp:nvSpPr>
        <dsp:cNvPr id="0" name=""/>
        <dsp:cNvSpPr/>
      </dsp:nvSpPr>
      <dsp:spPr>
        <a:xfrm>
          <a:off x="2593969" y="1344780"/>
          <a:ext cx="1920124" cy="1152074"/>
        </a:xfrm>
        <a:prstGeom prst="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01930" tIns="201930" rIns="201930" bIns="201930" numCol="1" spcCol="1270" anchor="ctr" anchorCtr="0">
          <a:noAutofit/>
        </a:bodyPr>
        <a:lstStyle/>
        <a:p>
          <a:pPr marL="0" lvl="0" indent="0" algn="ctr" defTabSz="2355850">
            <a:lnSpc>
              <a:spcPct val="90000"/>
            </a:lnSpc>
            <a:spcBef>
              <a:spcPct val="0"/>
            </a:spcBef>
            <a:spcAft>
              <a:spcPct val="35000"/>
            </a:spcAft>
            <a:buNone/>
          </a:pPr>
          <a:endParaRPr lang="en-US" sz="5300" kern="1200" dirty="0"/>
        </a:p>
      </dsp:txBody>
      <dsp:txXfrm>
        <a:off x="2593969" y="1344780"/>
        <a:ext cx="1920124" cy="1152074"/>
      </dsp:txXfrm>
    </dsp:sp>
    <dsp:sp modelId="{42304083-633D-4DEB-8F93-FFDFD1921B35}">
      <dsp:nvSpPr>
        <dsp:cNvPr id="0" name=""/>
        <dsp:cNvSpPr/>
      </dsp:nvSpPr>
      <dsp:spPr>
        <a:xfrm>
          <a:off x="4706106" y="1344780"/>
          <a:ext cx="1920124" cy="1152074"/>
        </a:xfrm>
        <a:prstGeom prst="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01930" tIns="201930" rIns="201930" bIns="201930" numCol="1" spcCol="1270" anchor="ctr" anchorCtr="0">
          <a:noAutofit/>
        </a:bodyPr>
        <a:lstStyle/>
        <a:p>
          <a:pPr marL="0" lvl="0" indent="0" algn="ctr" defTabSz="2355850">
            <a:lnSpc>
              <a:spcPct val="90000"/>
            </a:lnSpc>
            <a:spcBef>
              <a:spcPct val="0"/>
            </a:spcBef>
            <a:spcAft>
              <a:spcPct val="35000"/>
            </a:spcAft>
            <a:buNone/>
          </a:pPr>
          <a:endParaRPr lang="en-US" sz="5300" kern="1200" dirty="0"/>
        </a:p>
      </dsp:txBody>
      <dsp:txXfrm>
        <a:off x="4706106" y="1344780"/>
        <a:ext cx="1920124" cy="1152074"/>
      </dsp:txXfrm>
    </dsp:sp>
    <dsp:sp modelId="{ADF999F7-3BCB-4C05-9442-378A4148C132}">
      <dsp:nvSpPr>
        <dsp:cNvPr id="0" name=""/>
        <dsp:cNvSpPr/>
      </dsp:nvSpPr>
      <dsp:spPr>
        <a:xfrm>
          <a:off x="6818243" y="1344780"/>
          <a:ext cx="1920124" cy="1152074"/>
        </a:xfrm>
        <a:prstGeom prst="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01930" tIns="201930" rIns="201930" bIns="201930" numCol="1" spcCol="1270" anchor="ctr" anchorCtr="0">
          <a:noAutofit/>
        </a:bodyPr>
        <a:lstStyle/>
        <a:p>
          <a:pPr marL="0" lvl="0" indent="0" algn="ctr" defTabSz="2355850">
            <a:lnSpc>
              <a:spcPct val="90000"/>
            </a:lnSpc>
            <a:spcBef>
              <a:spcPct val="0"/>
            </a:spcBef>
            <a:spcAft>
              <a:spcPct val="35000"/>
            </a:spcAft>
            <a:buNone/>
          </a:pPr>
          <a:endParaRPr lang="en-US" sz="5300" kern="1200" dirty="0"/>
        </a:p>
      </dsp:txBody>
      <dsp:txXfrm>
        <a:off x="6818243" y="1344780"/>
        <a:ext cx="1920124" cy="115207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A8D2E75-115A-467E-8F4D-1422B3A6CC74}">
      <dsp:nvSpPr>
        <dsp:cNvPr id="0" name=""/>
        <dsp:cNvSpPr/>
      </dsp:nvSpPr>
      <dsp:spPr>
        <a:xfrm>
          <a:off x="481831" y="692"/>
          <a:ext cx="1920124" cy="1152074"/>
        </a:xfrm>
        <a:prstGeom prst="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01930" tIns="201930" rIns="201930" bIns="201930" numCol="1" spcCol="1270" anchor="ctr" anchorCtr="0">
          <a:noAutofit/>
        </a:bodyPr>
        <a:lstStyle/>
        <a:p>
          <a:pPr marL="0" lvl="0" indent="0" algn="ctr" defTabSz="2355850">
            <a:lnSpc>
              <a:spcPct val="90000"/>
            </a:lnSpc>
            <a:spcBef>
              <a:spcPct val="0"/>
            </a:spcBef>
            <a:spcAft>
              <a:spcPct val="35000"/>
            </a:spcAft>
            <a:buNone/>
          </a:pPr>
          <a:endParaRPr lang="en-US" sz="5300" kern="1200" dirty="0"/>
        </a:p>
      </dsp:txBody>
      <dsp:txXfrm>
        <a:off x="481831" y="692"/>
        <a:ext cx="1920124" cy="1152074"/>
      </dsp:txXfrm>
    </dsp:sp>
    <dsp:sp modelId="{690CACE1-9445-495E-96F4-58C114740C2B}">
      <dsp:nvSpPr>
        <dsp:cNvPr id="0" name=""/>
        <dsp:cNvSpPr/>
      </dsp:nvSpPr>
      <dsp:spPr>
        <a:xfrm>
          <a:off x="2593969" y="692"/>
          <a:ext cx="1920124" cy="1152074"/>
        </a:xfrm>
        <a:prstGeom prst="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01930" tIns="201930" rIns="201930" bIns="201930" numCol="1" spcCol="1270" anchor="ctr" anchorCtr="0">
          <a:noAutofit/>
        </a:bodyPr>
        <a:lstStyle/>
        <a:p>
          <a:pPr marL="0" lvl="0" indent="0" algn="ctr" defTabSz="2355850">
            <a:lnSpc>
              <a:spcPct val="90000"/>
            </a:lnSpc>
            <a:spcBef>
              <a:spcPct val="0"/>
            </a:spcBef>
            <a:spcAft>
              <a:spcPct val="35000"/>
            </a:spcAft>
            <a:buNone/>
          </a:pPr>
          <a:endParaRPr lang="en-US" sz="5300" kern="1200" dirty="0"/>
        </a:p>
      </dsp:txBody>
      <dsp:txXfrm>
        <a:off x="2593969" y="692"/>
        <a:ext cx="1920124" cy="1152074"/>
      </dsp:txXfrm>
    </dsp:sp>
    <dsp:sp modelId="{807BAC6A-A14D-4BC0-9F56-191550737182}">
      <dsp:nvSpPr>
        <dsp:cNvPr id="0" name=""/>
        <dsp:cNvSpPr/>
      </dsp:nvSpPr>
      <dsp:spPr>
        <a:xfrm>
          <a:off x="4706106" y="692"/>
          <a:ext cx="1920124" cy="1152074"/>
        </a:xfrm>
        <a:prstGeom prst="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01930" tIns="201930" rIns="201930" bIns="201930" numCol="1" spcCol="1270" anchor="ctr" anchorCtr="0">
          <a:noAutofit/>
        </a:bodyPr>
        <a:lstStyle/>
        <a:p>
          <a:pPr marL="0" lvl="0" indent="0" algn="ctr" defTabSz="2355850">
            <a:lnSpc>
              <a:spcPct val="90000"/>
            </a:lnSpc>
            <a:spcBef>
              <a:spcPct val="0"/>
            </a:spcBef>
            <a:spcAft>
              <a:spcPct val="35000"/>
            </a:spcAft>
            <a:buNone/>
          </a:pPr>
          <a:endParaRPr lang="en-US" sz="5300" kern="1200" dirty="0"/>
        </a:p>
      </dsp:txBody>
      <dsp:txXfrm>
        <a:off x="4706106" y="692"/>
        <a:ext cx="1920124" cy="1152074"/>
      </dsp:txXfrm>
    </dsp:sp>
    <dsp:sp modelId="{8FFE0685-9A1C-4490-AF6E-3ADB6E766907}">
      <dsp:nvSpPr>
        <dsp:cNvPr id="0" name=""/>
        <dsp:cNvSpPr/>
      </dsp:nvSpPr>
      <dsp:spPr>
        <a:xfrm>
          <a:off x="6818243" y="692"/>
          <a:ext cx="1920124" cy="1152074"/>
        </a:xfrm>
        <a:prstGeom prst="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01930" tIns="201930" rIns="201930" bIns="201930" numCol="1" spcCol="1270" anchor="ctr" anchorCtr="0">
          <a:noAutofit/>
        </a:bodyPr>
        <a:lstStyle/>
        <a:p>
          <a:pPr marL="0" lvl="0" indent="0" algn="ctr" defTabSz="2355850">
            <a:lnSpc>
              <a:spcPct val="90000"/>
            </a:lnSpc>
            <a:spcBef>
              <a:spcPct val="0"/>
            </a:spcBef>
            <a:spcAft>
              <a:spcPct val="35000"/>
            </a:spcAft>
            <a:buNone/>
          </a:pPr>
          <a:endParaRPr lang="en-US" sz="5300" kern="1200" dirty="0"/>
        </a:p>
      </dsp:txBody>
      <dsp:txXfrm>
        <a:off x="6818243" y="692"/>
        <a:ext cx="1920124" cy="1152074"/>
      </dsp:txXfrm>
    </dsp:sp>
    <dsp:sp modelId="{C664F88B-EAEE-4B45-9034-A37DE55039CC}">
      <dsp:nvSpPr>
        <dsp:cNvPr id="0" name=""/>
        <dsp:cNvSpPr/>
      </dsp:nvSpPr>
      <dsp:spPr>
        <a:xfrm>
          <a:off x="481831" y="1344780"/>
          <a:ext cx="1920124" cy="1152074"/>
        </a:xfrm>
        <a:prstGeom prst="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01930" tIns="201930" rIns="201930" bIns="201930" numCol="1" spcCol="1270" anchor="ctr" anchorCtr="0">
          <a:noAutofit/>
        </a:bodyPr>
        <a:lstStyle/>
        <a:p>
          <a:pPr marL="0" lvl="0" indent="0" algn="ctr" defTabSz="2355850">
            <a:lnSpc>
              <a:spcPct val="90000"/>
            </a:lnSpc>
            <a:spcBef>
              <a:spcPct val="0"/>
            </a:spcBef>
            <a:spcAft>
              <a:spcPct val="35000"/>
            </a:spcAft>
            <a:buNone/>
          </a:pPr>
          <a:endParaRPr lang="en-US" sz="5300" kern="1200" dirty="0"/>
        </a:p>
      </dsp:txBody>
      <dsp:txXfrm>
        <a:off x="481831" y="1344780"/>
        <a:ext cx="1920124" cy="1152074"/>
      </dsp:txXfrm>
    </dsp:sp>
    <dsp:sp modelId="{E21247DD-C6DF-4E49-91F4-7E33EB222187}">
      <dsp:nvSpPr>
        <dsp:cNvPr id="0" name=""/>
        <dsp:cNvSpPr/>
      </dsp:nvSpPr>
      <dsp:spPr>
        <a:xfrm>
          <a:off x="2593969" y="1344780"/>
          <a:ext cx="1920124" cy="1152074"/>
        </a:xfrm>
        <a:prstGeom prst="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01930" tIns="201930" rIns="201930" bIns="201930" numCol="1" spcCol="1270" anchor="ctr" anchorCtr="0">
          <a:noAutofit/>
        </a:bodyPr>
        <a:lstStyle/>
        <a:p>
          <a:pPr marL="0" lvl="0" indent="0" algn="ctr" defTabSz="2355850">
            <a:lnSpc>
              <a:spcPct val="90000"/>
            </a:lnSpc>
            <a:spcBef>
              <a:spcPct val="0"/>
            </a:spcBef>
            <a:spcAft>
              <a:spcPct val="35000"/>
            </a:spcAft>
            <a:buNone/>
          </a:pPr>
          <a:endParaRPr lang="en-US" sz="5300" kern="1200" dirty="0"/>
        </a:p>
      </dsp:txBody>
      <dsp:txXfrm>
        <a:off x="2593969" y="1344780"/>
        <a:ext cx="1920124" cy="1152074"/>
      </dsp:txXfrm>
    </dsp:sp>
    <dsp:sp modelId="{42304083-633D-4DEB-8F93-FFDFD1921B35}">
      <dsp:nvSpPr>
        <dsp:cNvPr id="0" name=""/>
        <dsp:cNvSpPr/>
      </dsp:nvSpPr>
      <dsp:spPr>
        <a:xfrm>
          <a:off x="4706106" y="1344780"/>
          <a:ext cx="1920124" cy="1152074"/>
        </a:xfrm>
        <a:prstGeom prst="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01930" tIns="201930" rIns="201930" bIns="201930" numCol="1" spcCol="1270" anchor="ctr" anchorCtr="0">
          <a:noAutofit/>
        </a:bodyPr>
        <a:lstStyle/>
        <a:p>
          <a:pPr marL="0" lvl="0" indent="0" algn="ctr" defTabSz="2355850">
            <a:lnSpc>
              <a:spcPct val="90000"/>
            </a:lnSpc>
            <a:spcBef>
              <a:spcPct val="0"/>
            </a:spcBef>
            <a:spcAft>
              <a:spcPct val="35000"/>
            </a:spcAft>
            <a:buNone/>
          </a:pPr>
          <a:endParaRPr lang="en-US" sz="5300" kern="1200" dirty="0"/>
        </a:p>
      </dsp:txBody>
      <dsp:txXfrm>
        <a:off x="4706106" y="1344780"/>
        <a:ext cx="1920124" cy="1152074"/>
      </dsp:txXfrm>
    </dsp:sp>
    <dsp:sp modelId="{ADF999F7-3BCB-4C05-9442-378A4148C132}">
      <dsp:nvSpPr>
        <dsp:cNvPr id="0" name=""/>
        <dsp:cNvSpPr/>
      </dsp:nvSpPr>
      <dsp:spPr>
        <a:xfrm>
          <a:off x="6818243" y="1344780"/>
          <a:ext cx="1920124" cy="1152074"/>
        </a:xfrm>
        <a:prstGeom prst="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01930" tIns="201930" rIns="201930" bIns="201930" numCol="1" spcCol="1270" anchor="ctr" anchorCtr="0">
          <a:noAutofit/>
        </a:bodyPr>
        <a:lstStyle/>
        <a:p>
          <a:pPr marL="0" lvl="0" indent="0" algn="ctr" defTabSz="2355850">
            <a:lnSpc>
              <a:spcPct val="90000"/>
            </a:lnSpc>
            <a:spcBef>
              <a:spcPct val="0"/>
            </a:spcBef>
            <a:spcAft>
              <a:spcPct val="35000"/>
            </a:spcAft>
            <a:buNone/>
          </a:pPr>
          <a:endParaRPr lang="en-US" sz="5300" kern="1200" dirty="0"/>
        </a:p>
      </dsp:txBody>
      <dsp:txXfrm>
        <a:off x="6818243" y="1344780"/>
        <a:ext cx="1920124" cy="115207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A8D2E75-115A-467E-8F4D-1422B3A6CC74}">
      <dsp:nvSpPr>
        <dsp:cNvPr id="0" name=""/>
        <dsp:cNvSpPr/>
      </dsp:nvSpPr>
      <dsp:spPr>
        <a:xfrm>
          <a:off x="481831" y="692"/>
          <a:ext cx="1920124" cy="1152074"/>
        </a:xfrm>
        <a:prstGeom prst="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01930" tIns="201930" rIns="201930" bIns="201930" numCol="1" spcCol="1270" anchor="ctr" anchorCtr="0">
          <a:noAutofit/>
        </a:bodyPr>
        <a:lstStyle/>
        <a:p>
          <a:pPr marL="0" lvl="0" indent="0" algn="ctr" defTabSz="2355850">
            <a:lnSpc>
              <a:spcPct val="90000"/>
            </a:lnSpc>
            <a:spcBef>
              <a:spcPct val="0"/>
            </a:spcBef>
            <a:spcAft>
              <a:spcPct val="35000"/>
            </a:spcAft>
            <a:buNone/>
          </a:pPr>
          <a:endParaRPr lang="en-US" sz="5300" kern="1200" dirty="0"/>
        </a:p>
      </dsp:txBody>
      <dsp:txXfrm>
        <a:off x="481831" y="692"/>
        <a:ext cx="1920124" cy="1152074"/>
      </dsp:txXfrm>
    </dsp:sp>
    <dsp:sp modelId="{690CACE1-9445-495E-96F4-58C114740C2B}">
      <dsp:nvSpPr>
        <dsp:cNvPr id="0" name=""/>
        <dsp:cNvSpPr/>
      </dsp:nvSpPr>
      <dsp:spPr>
        <a:xfrm>
          <a:off x="2593969" y="692"/>
          <a:ext cx="1920124" cy="1152074"/>
        </a:xfrm>
        <a:prstGeom prst="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01930" tIns="201930" rIns="201930" bIns="201930" numCol="1" spcCol="1270" anchor="ctr" anchorCtr="0">
          <a:noAutofit/>
        </a:bodyPr>
        <a:lstStyle/>
        <a:p>
          <a:pPr marL="0" lvl="0" indent="0" algn="ctr" defTabSz="2355850">
            <a:lnSpc>
              <a:spcPct val="90000"/>
            </a:lnSpc>
            <a:spcBef>
              <a:spcPct val="0"/>
            </a:spcBef>
            <a:spcAft>
              <a:spcPct val="35000"/>
            </a:spcAft>
            <a:buNone/>
          </a:pPr>
          <a:endParaRPr lang="en-US" sz="5300" kern="1200" dirty="0"/>
        </a:p>
      </dsp:txBody>
      <dsp:txXfrm>
        <a:off x="2593969" y="692"/>
        <a:ext cx="1920124" cy="1152074"/>
      </dsp:txXfrm>
    </dsp:sp>
    <dsp:sp modelId="{807BAC6A-A14D-4BC0-9F56-191550737182}">
      <dsp:nvSpPr>
        <dsp:cNvPr id="0" name=""/>
        <dsp:cNvSpPr/>
      </dsp:nvSpPr>
      <dsp:spPr>
        <a:xfrm>
          <a:off x="4706106" y="692"/>
          <a:ext cx="1920124" cy="1152074"/>
        </a:xfrm>
        <a:prstGeom prst="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01930" tIns="201930" rIns="201930" bIns="201930" numCol="1" spcCol="1270" anchor="ctr" anchorCtr="0">
          <a:noAutofit/>
        </a:bodyPr>
        <a:lstStyle/>
        <a:p>
          <a:pPr marL="0" lvl="0" indent="0" algn="ctr" defTabSz="2355850">
            <a:lnSpc>
              <a:spcPct val="90000"/>
            </a:lnSpc>
            <a:spcBef>
              <a:spcPct val="0"/>
            </a:spcBef>
            <a:spcAft>
              <a:spcPct val="35000"/>
            </a:spcAft>
            <a:buNone/>
          </a:pPr>
          <a:endParaRPr lang="en-US" sz="5300" kern="1200" dirty="0"/>
        </a:p>
      </dsp:txBody>
      <dsp:txXfrm>
        <a:off x="4706106" y="692"/>
        <a:ext cx="1920124" cy="1152074"/>
      </dsp:txXfrm>
    </dsp:sp>
    <dsp:sp modelId="{8FFE0685-9A1C-4490-AF6E-3ADB6E766907}">
      <dsp:nvSpPr>
        <dsp:cNvPr id="0" name=""/>
        <dsp:cNvSpPr/>
      </dsp:nvSpPr>
      <dsp:spPr>
        <a:xfrm>
          <a:off x="6818243" y="692"/>
          <a:ext cx="1920124" cy="1152074"/>
        </a:xfrm>
        <a:prstGeom prst="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01930" tIns="201930" rIns="201930" bIns="201930" numCol="1" spcCol="1270" anchor="ctr" anchorCtr="0">
          <a:noAutofit/>
        </a:bodyPr>
        <a:lstStyle/>
        <a:p>
          <a:pPr marL="0" lvl="0" indent="0" algn="ctr" defTabSz="2355850">
            <a:lnSpc>
              <a:spcPct val="90000"/>
            </a:lnSpc>
            <a:spcBef>
              <a:spcPct val="0"/>
            </a:spcBef>
            <a:spcAft>
              <a:spcPct val="35000"/>
            </a:spcAft>
            <a:buNone/>
          </a:pPr>
          <a:endParaRPr lang="en-US" sz="5300" kern="1200" dirty="0"/>
        </a:p>
      </dsp:txBody>
      <dsp:txXfrm>
        <a:off x="6818243" y="692"/>
        <a:ext cx="1920124" cy="1152074"/>
      </dsp:txXfrm>
    </dsp:sp>
    <dsp:sp modelId="{C664F88B-EAEE-4B45-9034-A37DE55039CC}">
      <dsp:nvSpPr>
        <dsp:cNvPr id="0" name=""/>
        <dsp:cNvSpPr/>
      </dsp:nvSpPr>
      <dsp:spPr>
        <a:xfrm>
          <a:off x="481831" y="1344780"/>
          <a:ext cx="1920124" cy="1152074"/>
        </a:xfrm>
        <a:prstGeom prst="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01930" tIns="201930" rIns="201930" bIns="201930" numCol="1" spcCol="1270" anchor="ctr" anchorCtr="0">
          <a:noAutofit/>
        </a:bodyPr>
        <a:lstStyle/>
        <a:p>
          <a:pPr marL="0" lvl="0" indent="0" algn="ctr" defTabSz="2355850">
            <a:lnSpc>
              <a:spcPct val="90000"/>
            </a:lnSpc>
            <a:spcBef>
              <a:spcPct val="0"/>
            </a:spcBef>
            <a:spcAft>
              <a:spcPct val="35000"/>
            </a:spcAft>
            <a:buNone/>
          </a:pPr>
          <a:endParaRPr lang="en-US" sz="5300" kern="1200" dirty="0"/>
        </a:p>
      </dsp:txBody>
      <dsp:txXfrm>
        <a:off x="481831" y="1344780"/>
        <a:ext cx="1920124" cy="1152074"/>
      </dsp:txXfrm>
    </dsp:sp>
    <dsp:sp modelId="{E21247DD-C6DF-4E49-91F4-7E33EB222187}">
      <dsp:nvSpPr>
        <dsp:cNvPr id="0" name=""/>
        <dsp:cNvSpPr/>
      </dsp:nvSpPr>
      <dsp:spPr>
        <a:xfrm>
          <a:off x="2593969" y="1344780"/>
          <a:ext cx="1920124" cy="1152074"/>
        </a:xfrm>
        <a:prstGeom prst="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01930" tIns="201930" rIns="201930" bIns="201930" numCol="1" spcCol="1270" anchor="ctr" anchorCtr="0">
          <a:noAutofit/>
        </a:bodyPr>
        <a:lstStyle/>
        <a:p>
          <a:pPr marL="0" lvl="0" indent="0" algn="ctr" defTabSz="2355850">
            <a:lnSpc>
              <a:spcPct val="90000"/>
            </a:lnSpc>
            <a:spcBef>
              <a:spcPct val="0"/>
            </a:spcBef>
            <a:spcAft>
              <a:spcPct val="35000"/>
            </a:spcAft>
            <a:buNone/>
          </a:pPr>
          <a:endParaRPr lang="en-US" sz="5300" kern="1200" dirty="0"/>
        </a:p>
      </dsp:txBody>
      <dsp:txXfrm>
        <a:off x="2593969" y="1344780"/>
        <a:ext cx="1920124" cy="1152074"/>
      </dsp:txXfrm>
    </dsp:sp>
    <dsp:sp modelId="{42304083-633D-4DEB-8F93-FFDFD1921B35}">
      <dsp:nvSpPr>
        <dsp:cNvPr id="0" name=""/>
        <dsp:cNvSpPr/>
      </dsp:nvSpPr>
      <dsp:spPr>
        <a:xfrm>
          <a:off x="4706106" y="1344780"/>
          <a:ext cx="1920124" cy="1152074"/>
        </a:xfrm>
        <a:prstGeom prst="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01930" tIns="201930" rIns="201930" bIns="201930" numCol="1" spcCol="1270" anchor="ctr" anchorCtr="0">
          <a:noAutofit/>
        </a:bodyPr>
        <a:lstStyle/>
        <a:p>
          <a:pPr marL="0" lvl="0" indent="0" algn="ctr" defTabSz="2355850">
            <a:lnSpc>
              <a:spcPct val="90000"/>
            </a:lnSpc>
            <a:spcBef>
              <a:spcPct val="0"/>
            </a:spcBef>
            <a:spcAft>
              <a:spcPct val="35000"/>
            </a:spcAft>
            <a:buNone/>
          </a:pPr>
          <a:endParaRPr lang="en-US" sz="5300" kern="1200" dirty="0"/>
        </a:p>
      </dsp:txBody>
      <dsp:txXfrm>
        <a:off x="4706106" y="1344780"/>
        <a:ext cx="1920124" cy="1152074"/>
      </dsp:txXfrm>
    </dsp:sp>
    <dsp:sp modelId="{ADF999F7-3BCB-4C05-9442-378A4148C132}">
      <dsp:nvSpPr>
        <dsp:cNvPr id="0" name=""/>
        <dsp:cNvSpPr/>
      </dsp:nvSpPr>
      <dsp:spPr>
        <a:xfrm>
          <a:off x="6818243" y="1344780"/>
          <a:ext cx="1920124" cy="1152074"/>
        </a:xfrm>
        <a:prstGeom prst="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01930" tIns="201930" rIns="201930" bIns="201930" numCol="1" spcCol="1270" anchor="ctr" anchorCtr="0">
          <a:noAutofit/>
        </a:bodyPr>
        <a:lstStyle/>
        <a:p>
          <a:pPr marL="0" lvl="0" indent="0" algn="ctr" defTabSz="2355850">
            <a:lnSpc>
              <a:spcPct val="90000"/>
            </a:lnSpc>
            <a:spcBef>
              <a:spcPct val="0"/>
            </a:spcBef>
            <a:spcAft>
              <a:spcPct val="35000"/>
            </a:spcAft>
            <a:buNone/>
          </a:pPr>
          <a:endParaRPr lang="en-US" sz="5300" kern="1200" dirty="0"/>
        </a:p>
      </dsp:txBody>
      <dsp:txXfrm>
        <a:off x="6818243" y="1344780"/>
        <a:ext cx="1920124" cy="115207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A8D2E75-115A-467E-8F4D-1422B3A6CC74}">
      <dsp:nvSpPr>
        <dsp:cNvPr id="0" name=""/>
        <dsp:cNvSpPr/>
      </dsp:nvSpPr>
      <dsp:spPr>
        <a:xfrm>
          <a:off x="481831" y="692"/>
          <a:ext cx="1920124" cy="1152074"/>
        </a:xfrm>
        <a:prstGeom prst="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01930" tIns="201930" rIns="201930" bIns="201930" numCol="1" spcCol="1270" anchor="ctr" anchorCtr="0">
          <a:noAutofit/>
        </a:bodyPr>
        <a:lstStyle/>
        <a:p>
          <a:pPr marL="0" lvl="0" indent="0" algn="ctr" defTabSz="2355850">
            <a:lnSpc>
              <a:spcPct val="90000"/>
            </a:lnSpc>
            <a:spcBef>
              <a:spcPct val="0"/>
            </a:spcBef>
            <a:spcAft>
              <a:spcPct val="35000"/>
            </a:spcAft>
            <a:buNone/>
          </a:pPr>
          <a:endParaRPr lang="en-US" sz="5300" kern="1200" dirty="0"/>
        </a:p>
      </dsp:txBody>
      <dsp:txXfrm>
        <a:off x="481831" y="692"/>
        <a:ext cx="1920124" cy="1152074"/>
      </dsp:txXfrm>
    </dsp:sp>
    <dsp:sp modelId="{690CACE1-9445-495E-96F4-58C114740C2B}">
      <dsp:nvSpPr>
        <dsp:cNvPr id="0" name=""/>
        <dsp:cNvSpPr/>
      </dsp:nvSpPr>
      <dsp:spPr>
        <a:xfrm>
          <a:off x="2593969" y="692"/>
          <a:ext cx="1920124" cy="1152074"/>
        </a:xfrm>
        <a:prstGeom prst="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01930" tIns="201930" rIns="201930" bIns="201930" numCol="1" spcCol="1270" anchor="ctr" anchorCtr="0">
          <a:noAutofit/>
        </a:bodyPr>
        <a:lstStyle/>
        <a:p>
          <a:pPr marL="0" lvl="0" indent="0" algn="ctr" defTabSz="2355850">
            <a:lnSpc>
              <a:spcPct val="90000"/>
            </a:lnSpc>
            <a:spcBef>
              <a:spcPct val="0"/>
            </a:spcBef>
            <a:spcAft>
              <a:spcPct val="35000"/>
            </a:spcAft>
            <a:buNone/>
          </a:pPr>
          <a:endParaRPr lang="en-US" sz="5300" kern="1200" dirty="0"/>
        </a:p>
      </dsp:txBody>
      <dsp:txXfrm>
        <a:off x="2593969" y="692"/>
        <a:ext cx="1920124" cy="1152074"/>
      </dsp:txXfrm>
    </dsp:sp>
    <dsp:sp modelId="{807BAC6A-A14D-4BC0-9F56-191550737182}">
      <dsp:nvSpPr>
        <dsp:cNvPr id="0" name=""/>
        <dsp:cNvSpPr/>
      </dsp:nvSpPr>
      <dsp:spPr>
        <a:xfrm>
          <a:off x="4706106" y="692"/>
          <a:ext cx="1920124" cy="1152074"/>
        </a:xfrm>
        <a:prstGeom prst="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01930" tIns="201930" rIns="201930" bIns="201930" numCol="1" spcCol="1270" anchor="ctr" anchorCtr="0">
          <a:noAutofit/>
        </a:bodyPr>
        <a:lstStyle/>
        <a:p>
          <a:pPr marL="0" lvl="0" indent="0" algn="ctr" defTabSz="2355850">
            <a:lnSpc>
              <a:spcPct val="90000"/>
            </a:lnSpc>
            <a:spcBef>
              <a:spcPct val="0"/>
            </a:spcBef>
            <a:spcAft>
              <a:spcPct val="35000"/>
            </a:spcAft>
            <a:buNone/>
          </a:pPr>
          <a:endParaRPr lang="en-US" sz="5300" kern="1200" dirty="0"/>
        </a:p>
      </dsp:txBody>
      <dsp:txXfrm>
        <a:off x="4706106" y="692"/>
        <a:ext cx="1920124" cy="1152074"/>
      </dsp:txXfrm>
    </dsp:sp>
    <dsp:sp modelId="{8FFE0685-9A1C-4490-AF6E-3ADB6E766907}">
      <dsp:nvSpPr>
        <dsp:cNvPr id="0" name=""/>
        <dsp:cNvSpPr/>
      </dsp:nvSpPr>
      <dsp:spPr>
        <a:xfrm>
          <a:off x="6818243" y="692"/>
          <a:ext cx="1920124" cy="1152074"/>
        </a:xfrm>
        <a:prstGeom prst="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01930" tIns="201930" rIns="201930" bIns="201930" numCol="1" spcCol="1270" anchor="ctr" anchorCtr="0">
          <a:noAutofit/>
        </a:bodyPr>
        <a:lstStyle/>
        <a:p>
          <a:pPr marL="0" lvl="0" indent="0" algn="ctr" defTabSz="2355850">
            <a:lnSpc>
              <a:spcPct val="90000"/>
            </a:lnSpc>
            <a:spcBef>
              <a:spcPct val="0"/>
            </a:spcBef>
            <a:spcAft>
              <a:spcPct val="35000"/>
            </a:spcAft>
            <a:buNone/>
          </a:pPr>
          <a:endParaRPr lang="en-US" sz="5300" kern="1200" dirty="0"/>
        </a:p>
      </dsp:txBody>
      <dsp:txXfrm>
        <a:off x="6818243" y="692"/>
        <a:ext cx="1920124" cy="1152074"/>
      </dsp:txXfrm>
    </dsp:sp>
    <dsp:sp modelId="{C664F88B-EAEE-4B45-9034-A37DE55039CC}">
      <dsp:nvSpPr>
        <dsp:cNvPr id="0" name=""/>
        <dsp:cNvSpPr/>
      </dsp:nvSpPr>
      <dsp:spPr>
        <a:xfrm>
          <a:off x="481831" y="1344780"/>
          <a:ext cx="1920124" cy="1152074"/>
        </a:xfrm>
        <a:prstGeom prst="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01930" tIns="201930" rIns="201930" bIns="201930" numCol="1" spcCol="1270" anchor="ctr" anchorCtr="0">
          <a:noAutofit/>
        </a:bodyPr>
        <a:lstStyle/>
        <a:p>
          <a:pPr marL="0" lvl="0" indent="0" algn="ctr" defTabSz="2355850">
            <a:lnSpc>
              <a:spcPct val="90000"/>
            </a:lnSpc>
            <a:spcBef>
              <a:spcPct val="0"/>
            </a:spcBef>
            <a:spcAft>
              <a:spcPct val="35000"/>
            </a:spcAft>
            <a:buNone/>
          </a:pPr>
          <a:endParaRPr lang="en-US" sz="5300" kern="1200" dirty="0"/>
        </a:p>
      </dsp:txBody>
      <dsp:txXfrm>
        <a:off x="481831" y="1344780"/>
        <a:ext cx="1920124" cy="1152074"/>
      </dsp:txXfrm>
    </dsp:sp>
    <dsp:sp modelId="{E21247DD-C6DF-4E49-91F4-7E33EB222187}">
      <dsp:nvSpPr>
        <dsp:cNvPr id="0" name=""/>
        <dsp:cNvSpPr/>
      </dsp:nvSpPr>
      <dsp:spPr>
        <a:xfrm>
          <a:off x="2593969" y="1344780"/>
          <a:ext cx="1920124" cy="1152074"/>
        </a:xfrm>
        <a:prstGeom prst="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01930" tIns="201930" rIns="201930" bIns="201930" numCol="1" spcCol="1270" anchor="ctr" anchorCtr="0">
          <a:noAutofit/>
        </a:bodyPr>
        <a:lstStyle/>
        <a:p>
          <a:pPr marL="0" lvl="0" indent="0" algn="ctr" defTabSz="2355850">
            <a:lnSpc>
              <a:spcPct val="90000"/>
            </a:lnSpc>
            <a:spcBef>
              <a:spcPct val="0"/>
            </a:spcBef>
            <a:spcAft>
              <a:spcPct val="35000"/>
            </a:spcAft>
            <a:buNone/>
          </a:pPr>
          <a:endParaRPr lang="en-US" sz="5300" kern="1200" dirty="0"/>
        </a:p>
      </dsp:txBody>
      <dsp:txXfrm>
        <a:off x="2593969" y="1344780"/>
        <a:ext cx="1920124" cy="1152074"/>
      </dsp:txXfrm>
    </dsp:sp>
    <dsp:sp modelId="{42304083-633D-4DEB-8F93-FFDFD1921B35}">
      <dsp:nvSpPr>
        <dsp:cNvPr id="0" name=""/>
        <dsp:cNvSpPr/>
      </dsp:nvSpPr>
      <dsp:spPr>
        <a:xfrm>
          <a:off x="4706106" y="1344780"/>
          <a:ext cx="1920124" cy="1152074"/>
        </a:xfrm>
        <a:prstGeom prst="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01930" tIns="201930" rIns="201930" bIns="201930" numCol="1" spcCol="1270" anchor="ctr" anchorCtr="0">
          <a:noAutofit/>
        </a:bodyPr>
        <a:lstStyle/>
        <a:p>
          <a:pPr marL="0" lvl="0" indent="0" algn="ctr" defTabSz="2355850">
            <a:lnSpc>
              <a:spcPct val="90000"/>
            </a:lnSpc>
            <a:spcBef>
              <a:spcPct val="0"/>
            </a:spcBef>
            <a:spcAft>
              <a:spcPct val="35000"/>
            </a:spcAft>
            <a:buNone/>
          </a:pPr>
          <a:endParaRPr lang="en-US" sz="5300" kern="1200" dirty="0"/>
        </a:p>
      </dsp:txBody>
      <dsp:txXfrm>
        <a:off x="4706106" y="1344780"/>
        <a:ext cx="1920124" cy="1152074"/>
      </dsp:txXfrm>
    </dsp:sp>
    <dsp:sp modelId="{ADF999F7-3BCB-4C05-9442-378A4148C132}">
      <dsp:nvSpPr>
        <dsp:cNvPr id="0" name=""/>
        <dsp:cNvSpPr/>
      </dsp:nvSpPr>
      <dsp:spPr>
        <a:xfrm>
          <a:off x="6818243" y="1344780"/>
          <a:ext cx="1920124" cy="1152074"/>
        </a:xfrm>
        <a:prstGeom prst="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01930" tIns="201930" rIns="201930" bIns="201930" numCol="1" spcCol="1270" anchor="ctr" anchorCtr="0">
          <a:noAutofit/>
        </a:bodyPr>
        <a:lstStyle/>
        <a:p>
          <a:pPr marL="0" lvl="0" indent="0" algn="ctr" defTabSz="2355850">
            <a:lnSpc>
              <a:spcPct val="90000"/>
            </a:lnSpc>
            <a:spcBef>
              <a:spcPct val="0"/>
            </a:spcBef>
            <a:spcAft>
              <a:spcPct val="35000"/>
            </a:spcAft>
            <a:buNone/>
          </a:pPr>
          <a:endParaRPr lang="en-US" sz="5300" kern="1200" dirty="0"/>
        </a:p>
      </dsp:txBody>
      <dsp:txXfrm>
        <a:off x="6818243" y="1344780"/>
        <a:ext cx="1920124" cy="115207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A8D2E75-115A-467E-8F4D-1422B3A6CC74}">
      <dsp:nvSpPr>
        <dsp:cNvPr id="0" name=""/>
        <dsp:cNvSpPr/>
      </dsp:nvSpPr>
      <dsp:spPr>
        <a:xfrm>
          <a:off x="481831" y="692"/>
          <a:ext cx="1920124" cy="1152074"/>
        </a:xfrm>
        <a:prstGeom prst="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01930" tIns="201930" rIns="201930" bIns="201930" numCol="1" spcCol="1270" anchor="ctr" anchorCtr="0">
          <a:noAutofit/>
        </a:bodyPr>
        <a:lstStyle/>
        <a:p>
          <a:pPr marL="0" lvl="0" indent="0" algn="ctr" defTabSz="2355850">
            <a:lnSpc>
              <a:spcPct val="90000"/>
            </a:lnSpc>
            <a:spcBef>
              <a:spcPct val="0"/>
            </a:spcBef>
            <a:spcAft>
              <a:spcPct val="35000"/>
            </a:spcAft>
            <a:buNone/>
          </a:pPr>
          <a:endParaRPr lang="en-US" sz="5300" kern="1200" dirty="0"/>
        </a:p>
      </dsp:txBody>
      <dsp:txXfrm>
        <a:off x="481831" y="692"/>
        <a:ext cx="1920124" cy="1152074"/>
      </dsp:txXfrm>
    </dsp:sp>
    <dsp:sp modelId="{690CACE1-9445-495E-96F4-58C114740C2B}">
      <dsp:nvSpPr>
        <dsp:cNvPr id="0" name=""/>
        <dsp:cNvSpPr/>
      </dsp:nvSpPr>
      <dsp:spPr>
        <a:xfrm>
          <a:off x="2593969" y="692"/>
          <a:ext cx="1920124" cy="1152074"/>
        </a:xfrm>
        <a:prstGeom prst="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01930" tIns="201930" rIns="201930" bIns="201930" numCol="1" spcCol="1270" anchor="ctr" anchorCtr="0">
          <a:noAutofit/>
        </a:bodyPr>
        <a:lstStyle/>
        <a:p>
          <a:pPr marL="0" lvl="0" indent="0" algn="ctr" defTabSz="2355850">
            <a:lnSpc>
              <a:spcPct val="90000"/>
            </a:lnSpc>
            <a:spcBef>
              <a:spcPct val="0"/>
            </a:spcBef>
            <a:spcAft>
              <a:spcPct val="35000"/>
            </a:spcAft>
            <a:buNone/>
          </a:pPr>
          <a:endParaRPr lang="en-US" sz="5300" kern="1200" dirty="0"/>
        </a:p>
      </dsp:txBody>
      <dsp:txXfrm>
        <a:off x="2593969" y="692"/>
        <a:ext cx="1920124" cy="1152074"/>
      </dsp:txXfrm>
    </dsp:sp>
    <dsp:sp modelId="{807BAC6A-A14D-4BC0-9F56-191550737182}">
      <dsp:nvSpPr>
        <dsp:cNvPr id="0" name=""/>
        <dsp:cNvSpPr/>
      </dsp:nvSpPr>
      <dsp:spPr>
        <a:xfrm>
          <a:off x="4706106" y="692"/>
          <a:ext cx="1920124" cy="1152074"/>
        </a:xfrm>
        <a:prstGeom prst="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01930" tIns="201930" rIns="201930" bIns="201930" numCol="1" spcCol="1270" anchor="ctr" anchorCtr="0">
          <a:noAutofit/>
        </a:bodyPr>
        <a:lstStyle/>
        <a:p>
          <a:pPr marL="0" lvl="0" indent="0" algn="ctr" defTabSz="2355850">
            <a:lnSpc>
              <a:spcPct val="90000"/>
            </a:lnSpc>
            <a:spcBef>
              <a:spcPct val="0"/>
            </a:spcBef>
            <a:spcAft>
              <a:spcPct val="35000"/>
            </a:spcAft>
            <a:buNone/>
          </a:pPr>
          <a:endParaRPr lang="en-US" sz="5300" kern="1200" dirty="0"/>
        </a:p>
      </dsp:txBody>
      <dsp:txXfrm>
        <a:off x="4706106" y="692"/>
        <a:ext cx="1920124" cy="1152074"/>
      </dsp:txXfrm>
    </dsp:sp>
    <dsp:sp modelId="{8FFE0685-9A1C-4490-AF6E-3ADB6E766907}">
      <dsp:nvSpPr>
        <dsp:cNvPr id="0" name=""/>
        <dsp:cNvSpPr/>
      </dsp:nvSpPr>
      <dsp:spPr>
        <a:xfrm>
          <a:off x="6818243" y="692"/>
          <a:ext cx="1920124" cy="1152074"/>
        </a:xfrm>
        <a:prstGeom prst="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01930" tIns="201930" rIns="201930" bIns="201930" numCol="1" spcCol="1270" anchor="ctr" anchorCtr="0">
          <a:noAutofit/>
        </a:bodyPr>
        <a:lstStyle/>
        <a:p>
          <a:pPr marL="0" lvl="0" indent="0" algn="ctr" defTabSz="2355850">
            <a:lnSpc>
              <a:spcPct val="90000"/>
            </a:lnSpc>
            <a:spcBef>
              <a:spcPct val="0"/>
            </a:spcBef>
            <a:spcAft>
              <a:spcPct val="35000"/>
            </a:spcAft>
            <a:buNone/>
          </a:pPr>
          <a:endParaRPr lang="en-US" sz="5300" kern="1200" dirty="0"/>
        </a:p>
      </dsp:txBody>
      <dsp:txXfrm>
        <a:off x="6818243" y="692"/>
        <a:ext cx="1920124" cy="1152074"/>
      </dsp:txXfrm>
    </dsp:sp>
    <dsp:sp modelId="{C664F88B-EAEE-4B45-9034-A37DE55039CC}">
      <dsp:nvSpPr>
        <dsp:cNvPr id="0" name=""/>
        <dsp:cNvSpPr/>
      </dsp:nvSpPr>
      <dsp:spPr>
        <a:xfrm>
          <a:off x="481831" y="1344780"/>
          <a:ext cx="1920124" cy="1152074"/>
        </a:xfrm>
        <a:prstGeom prst="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01930" tIns="201930" rIns="201930" bIns="201930" numCol="1" spcCol="1270" anchor="ctr" anchorCtr="0">
          <a:noAutofit/>
        </a:bodyPr>
        <a:lstStyle/>
        <a:p>
          <a:pPr marL="0" lvl="0" indent="0" algn="ctr" defTabSz="2355850">
            <a:lnSpc>
              <a:spcPct val="90000"/>
            </a:lnSpc>
            <a:spcBef>
              <a:spcPct val="0"/>
            </a:spcBef>
            <a:spcAft>
              <a:spcPct val="35000"/>
            </a:spcAft>
            <a:buNone/>
          </a:pPr>
          <a:endParaRPr lang="en-US" sz="5300" kern="1200" dirty="0"/>
        </a:p>
      </dsp:txBody>
      <dsp:txXfrm>
        <a:off x="481831" y="1344780"/>
        <a:ext cx="1920124" cy="1152074"/>
      </dsp:txXfrm>
    </dsp:sp>
    <dsp:sp modelId="{E21247DD-C6DF-4E49-91F4-7E33EB222187}">
      <dsp:nvSpPr>
        <dsp:cNvPr id="0" name=""/>
        <dsp:cNvSpPr/>
      </dsp:nvSpPr>
      <dsp:spPr>
        <a:xfrm>
          <a:off x="2593969" y="1344780"/>
          <a:ext cx="1920124" cy="1152074"/>
        </a:xfrm>
        <a:prstGeom prst="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01930" tIns="201930" rIns="201930" bIns="201930" numCol="1" spcCol="1270" anchor="ctr" anchorCtr="0">
          <a:noAutofit/>
        </a:bodyPr>
        <a:lstStyle/>
        <a:p>
          <a:pPr marL="0" lvl="0" indent="0" algn="ctr" defTabSz="2355850">
            <a:lnSpc>
              <a:spcPct val="90000"/>
            </a:lnSpc>
            <a:spcBef>
              <a:spcPct val="0"/>
            </a:spcBef>
            <a:spcAft>
              <a:spcPct val="35000"/>
            </a:spcAft>
            <a:buNone/>
          </a:pPr>
          <a:endParaRPr lang="en-US" sz="5300" kern="1200" dirty="0"/>
        </a:p>
      </dsp:txBody>
      <dsp:txXfrm>
        <a:off x="2593969" y="1344780"/>
        <a:ext cx="1920124" cy="1152074"/>
      </dsp:txXfrm>
    </dsp:sp>
    <dsp:sp modelId="{42304083-633D-4DEB-8F93-FFDFD1921B35}">
      <dsp:nvSpPr>
        <dsp:cNvPr id="0" name=""/>
        <dsp:cNvSpPr/>
      </dsp:nvSpPr>
      <dsp:spPr>
        <a:xfrm>
          <a:off x="4706106" y="1344780"/>
          <a:ext cx="1920124" cy="1152074"/>
        </a:xfrm>
        <a:prstGeom prst="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01930" tIns="201930" rIns="201930" bIns="201930" numCol="1" spcCol="1270" anchor="ctr" anchorCtr="0">
          <a:noAutofit/>
        </a:bodyPr>
        <a:lstStyle/>
        <a:p>
          <a:pPr marL="0" lvl="0" indent="0" algn="ctr" defTabSz="2355850">
            <a:lnSpc>
              <a:spcPct val="90000"/>
            </a:lnSpc>
            <a:spcBef>
              <a:spcPct val="0"/>
            </a:spcBef>
            <a:spcAft>
              <a:spcPct val="35000"/>
            </a:spcAft>
            <a:buNone/>
          </a:pPr>
          <a:endParaRPr lang="en-US" sz="5300" kern="1200" dirty="0"/>
        </a:p>
      </dsp:txBody>
      <dsp:txXfrm>
        <a:off x="4706106" y="1344780"/>
        <a:ext cx="1920124" cy="1152074"/>
      </dsp:txXfrm>
    </dsp:sp>
    <dsp:sp modelId="{ADF999F7-3BCB-4C05-9442-378A4148C132}">
      <dsp:nvSpPr>
        <dsp:cNvPr id="0" name=""/>
        <dsp:cNvSpPr/>
      </dsp:nvSpPr>
      <dsp:spPr>
        <a:xfrm>
          <a:off x="6818243" y="1344780"/>
          <a:ext cx="1920124" cy="1152074"/>
        </a:xfrm>
        <a:prstGeom prst="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01930" tIns="201930" rIns="201930" bIns="201930" numCol="1" spcCol="1270" anchor="ctr" anchorCtr="0">
          <a:noAutofit/>
        </a:bodyPr>
        <a:lstStyle/>
        <a:p>
          <a:pPr marL="0" lvl="0" indent="0" algn="ctr" defTabSz="2355850">
            <a:lnSpc>
              <a:spcPct val="90000"/>
            </a:lnSpc>
            <a:spcBef>
              <a:spcPct val="0"/>
            </a:spcBef>
            <a:spcAft>
              <a:spcPct val="35000"/>
            </a:spcAft>
            <a:buNone/>
          </a:pPr>
          <a:endParaRPr lang="en-US" sz="5300" kern="1200" dirty="0"/>
        </a:p>
      </dsp:txBody>
      <dsp:txXfrm>
        <a:off x="6818243" y="1344780"/>
        <a:ext cx="1920124" cy="115207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A8D2E75-115A-467E-8F4D-1422B3A6CC74}">
      <dsp:nvSpPr>
        <dsp:cNvPr id="0" name=""/>
        <dsp:cNvSpPr/>
      </dsp:nvSpPr>
      <dsp:spPr>
        <a:xfrm>
          <a:off x="481831" y="692"/>
          <a:ext cx="1920124" cy="1152074"/>
        </a:xfrm>
        <a:prstGeom prst="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01930" tIns="201930" rIns="201930" bIns="201930" numCol="1" spcCol="1270" anchor="ctr" anchorCtr="0">
          <a:noAutofit/>
        </a:bodyPr>
        <a:lstStyle/>
        <a:p>
          <a:pPr marL="0" lvl="0" indent="0" algn="ctr" defTabSz="2355850">
            <a:lnSpc>
              <a:spcPct val="90000"/>
            </a:lnSpc>
            <a:spcBef>
              <a:spcPct val="0"/>
            </a:spcBef>
            <a:spcAft>
              <a:spcPct val="35000"/>
            </a:spcAft>
            <a:buNone/>
          </a:pPr>
          <a:endParaRPr lang="en-US" sz="5300" kern="1200" dirty="0"/>
        </a:p>
      </dsp:txBody>
      <dsp:txXfrm>
        <a:off x="481831" y="692"/>
        <a:ext cx="1920124" cy="1152074"/>
      </dsp:txXfrm>
    </dsp:sp>
    <dsp:sp modelId="{690CACE1-9445-495E-96F4-58C114740C2B}">
      <dsp:nvSpPr>
        <dsp:cNvPr id="0" name=""/>
        <dsp:cNvSpPr/>
      </dsp:nvSpPr>
      <dsp:spPr>
        <a:xfrm>
          <a:off x="2593969" y="692"/>
          <a:ext cx="1920124" cy="1152074"/>
        </a:xfrm>
        <a:prstGeom prst="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01930" tIns="201930" rIns="201930" bIns="201930" numCol="1" spcCol="1270" anchor="ctr" anchorCtr="0">
          <a:noAutofit/>
        </a:bodyPr>
        <a:lstStyle/>
        <a:p>
          <a:pPr marL="0" lvl="0" indent="0" algn="ctr" defTabSz="2355850">
            <a:lnSpc>
              <a:spcPct val="90000"/>
            </a:lnSpc>
            <a:spcBef>
              <a:spcPct val="0"/>
            </a:spcBef>
            <a:spcAft>
              <a:spcPct val="35000"/>
            </a:spcAft>
            <a:buNone/>
          </a:pPr>
          <a:endParaRPr lang="en-US" sz="5300" kern="1200" dirty="0"/>
        </a:p>
      </dsp:txBody>
      <dsp:txXfrm>
        <a:off x="2593969" y="692"/>
        <a:ext cx="1920124" cy="1152074"/>
      </dsp:txXfrm>
    </dsp:sp>
    <dsp:sp modelId="{807BAC6A-A14D-4BC0-9F56-191550737182}">
      <dsp:nvSpPr>
        <dsp:cNvPr id="0" name=""/>
        <dsp:cNvSpPr/>
      </dsp:nvSpPr>
      <dsp:spPr>
        <a:xfrm>
          <a:off x="4706106" y="692"/>
          <a:ext cx="1920124" cy="1152074"/>
        </a:xfrm>
        <a:prstGeom prst="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01930" tIns="201930" rIns="201930" bIns="201930" numCol="1" spcCol="1270" anchor="ctr" anchorCtr="0">
          <a:noAutofit/>
        </a:bodyPr>
        <a:lstStyle/>
        <a:p>
          <a:pPr marL="0" lvl="0" indent="0" algn="ctr" defTabSz="2355850">
            <a:lnSpc>
              <a:spcPct val="90000"/>
            </a:lnSpc>
            <a:spcBef>
              <a:spcPct val="0"/>
            </a:spcBef>
            <a:spcAft>
              <a:spcPct val="35000"/>
            </a:spcAft>
            <a:buNone/>
          </a:pPr>
          <a:endParaRPr lang="en-US" sz="5300" kern="1200" dirty="0"/>
        </a:p>
      </dsp:txBody>
      <dsp:txXfrm>
        <a:off x="4706106" y="692"/>
        <a:ext cx="1920124" cy="1152074"/>
      </dsp:txXfrm>
    </dsp:sp>
    <dsp:sp modelId="{8FFE0685-9A1C-4490-AF6E-3ADB6E766907}">
      <dsp:nvSpPr>
        <dsp:cNvPr id="0" name=""/>
        <dsp:cNvSpPr/>
      </dsp:nvSpPr>
      <dsp:spPr>
        <a:xfrm>
          <a:off x="6818243" y="692"/>
          <a:ext cx="1920124" cy="1152074"/>
        </a:xfrm>
        <a:prstGeom prst="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01930" tIns="201930" rIns="201930" bIns="201930" numCol="1" spcCol="1270" anchor="ctr" anchorCtr="0">
          <a:noAutofit/>
        </a:bodyPr>
        <a:lstStyle/>
        <a:p>
          <a:pPr marL="0" lvl="0" indent="0" algn="ctr" defTabSz="2355850">
            <a:lnSpc>
              <a:spcPct val="90000"/>
            </a:lnSpc>
            <a:spcBef>
              <a:spcPct val="0"/>
            </a:spcBef>
            <a:spcAft>
              <a:spcPct val="35000"/>
            </a:spcAft>
            <a:buNone/>
          </a:pPr>
          <a:endParaRPr lang="en-US" sz="5300" kern="1200" dirty="0"/>
        </a:p>
      </dsp:txBody>
      <dsp:txXfrm>
        <a:off x="6818243" y="692"/>
        <a:ext cx="1920124" cy="1152074"/>
      </dsp:txXfrm>
    </dsp:sp>
    <dsp:sp modelId="{C664F88B-EAEE-4B45-9034-A37DE55039CC}">
      <dsp:nvSpPr>
        <dsp:cNvPr id="0" name=""/>
        <dsp:cNvSpPr/>
      </dsp:nvSpPr>
      <dsp:spPr>
        <a:xfrm>
          <a:off x="481831" y="1344780"/>
          <a:ext cx="1920124" cy="1152074"/>
        </a:xfrm>
        <a:prstGeom prst="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01930" tIns="201930" rIns="201930" bIns="201930" numCol="1" spcCol="1270" anchor="ctr" anchorCtr="0">
          <a:noAutofit/>
        </a:bodyPr>
        <a:lstStyle/>
        <a:p>
          <a:pPr marL="0" lvl="0" indent="0" algn="ctr" defTabSz="2355850">
            <a:lnSpc>
              <a:spcPct val="90000"/>
            </a:lnSpc>
            <a:spcBef>
              <a:spcPct val="0"/>
            </a:spcBef>
            <a:spcAft>
              <a:spcPct val="35000"/>
            </a:spcAft>
            <a:buNone/>
          </a:pPr>
          <a:endParaRPr lang="en-US" sz="5300" kern="1200" dirty="0"/>
        </a:p>
      </dsp:txBody>
      <dsp:txXfrm>
        <a:off x="481831" y="1344780"/>
        <a:ext cx="1920124" cy="1152074"/>
      </dsp:txXfrm>
    </dsp:sp>
    <dsp:sp modelId="{E21247DD-C6DF-4E49-91F4-7E33EB222187}">
      <dsp:nvSpPr>
        <dsp:cNvPr id="0" name=""/>
        <dsp:cNvSpPr/>
      </dsp:nvSpPr>
      <dsp:spPr>
        <a:xfrm>
          <a:off x="2593969" y="1344780"/>
          <a:ext cx="1920124" cy="1152074"/>
        </a:xfrm>
        <a:prstGeom prst="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01930" tIns="201930" rIns="201930" bIns="201930" numCol="1" spcCol="1270" anchor="ctr" anchorCtr="0">
          <a:noAutofit/>
        </a:bodyPr>
        <a:lstStyle/>
        <a:p>
          <a:pPr marL="0" lvl="0" indent="0" algn="ctr" defTabSz="2355850">
            <a:lnSpc>
              <a:spcPct val="90000"/>
            </a:lnSpc>
            <a:spcBef>
              <a:spcPct val="0"/>
            </a:spcBef>
            <a:spcAft>
              <a:spcPct val="35000"/>
            </a:spcAft>
            <a:buNone/>
          </a:pPr>
          <a:endParaRPr lang="en-US" sz="5300" kern="1200" dirty="0"/>
        </a:p>
      </dsp:txBody>
      <dsp:txXfrm>
        <a:off x="2593969" y="1344780"/>
        <a:ext cx="1920124" cy="1152074"/>
      </dsp:txXfrm>
    </dsp:sp>
    <dsp:sp modelId="{42304083-633D-4DEB-8F93-FFDFD1921B35}">
      <dsp:nvSpPr>
        <dsp:cNvPr id="0" name=""/>
        <dsp:cNvSpPr/>
      </dsp:nvSpPr>
      <dsp:spPr>
        <a:xfrm>
          <a:off x="4706106" y="1344780"/>
          <a:ext cx="1920124" cy="1152074"/>
        </a:xfrm>
        <a:prstGeom prst="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01930" tIns="201930" rIns="201930" bIns="201930" numCol="1" spcCol="1270" anchor="ctr" anchorCtr="0">
          <a:noAutofit/>
        </a:bodyPr>
        <a:lstStyle/>
        <a:p>
          <a:pPr marL="0" lvl="0" indent="0" algn="ctr" defTabSz="2355850">
            <a:lnSpc>
              <a:spcPct val="90000"/>
            </a:lnSpc>
            <a:spcBef>
              <a:spcPct val="0"/>
            </a:spcBef>
            <a:spcAft>
              <a:spcPct val="35000"/>
            </a:spcAft>
            <a:buNone/>
          </a:pPr>
          <a:endParaRPr lang="en-US" sz="5300" kern="1200" dirty="0"/>
        </a:p>
      </dsp:txBody>
      <dsp:txXfrm>
        <a:off x="4706106" y="1344780"/>
        <a:ext cx="1920124" cy="1152074"/>
      </dsp:txXfrm>
    </dsp:sp>
    <dsp:sp modelId="{ADF999F7-3BCB-4C05-9442-378A4148C132}">
      <dsp:nvSpPr>
        <dsp:cNvPr id="0" name=""/>
        <dsp:cNvSpPr/>
      </dsp:nvSpPr>
      <dsp:spPr>
        <a:xfrm>
          <a:off x="6818243" y="1344780"/>
          <a:ext cx="1920124" cy="1152074"/>
        </a:xfrm>
        <a:prstGeom prst="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01930" tIns="201930" rIns="201930" bIns="201930" numCol="1" spcCol="1270" anchor="ctr" anchorCtr="0">
          <a:noAutofit/>
        </a:bodyPr>
        <a:lstStyle/>
        <a:p>
          <a:pPr marL="0" lvl="0" indent="0" algn="ctr" defTabSz="2355850">
            <a:lnSpc>
              <a:spcPct val="90000"/>
            </a:lnSpc>
            <a:spcBef>
              <a:spcPct val="0"/>
            </a:spcBef>
            <a:spcAft>
              <a:spcPct val="35000"/>
            </a:spcAft>
            <a:buNone/>
          </a:pPr>
          <a:endParaRPr lang="en-US" sz="5300" kern="1200" dirty="0"/>
        </a:p>
      </dsp:txBody>
      <dsp:txXfrm>
        <a:off x="6818243" y="1344780"/>
        <a:ext cx="1920124" cy="1152074"/>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A8D2E75-115A-467E-8F4D-1422B3A6CC74}">
      <dsp:nvSpPr>
        <dsp:cNvPr id="0" name=""/>
        <dsp:cNvSpPr/>
      </dsp:nvSpPr>
      <dsp:spPr>
        <a:xfrm>
          <a:off x="481831" y="692"/>
          <a:ext cx="1920124" cy="1152074"/>
        </a:xfrm>
        <a:prstGeom prst="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Dashboards</a:t>
          </a:r>
        </a:p>
      </dsp:txBody>
      <dsp:txXfrm>
        <a:off x="481831" y="692"/>
        <a:ext cx="1920124" cy="1152074"/>
      </dsp:txXfrm>
    </dsp:sp>
    <dsp:sp modelId="{690CACE1-9445-495E-96F4-58C114740C2B}">
      <dsp:nvSpPr>
        <dsp:cNvPr id="0" name=""/>
        <dsp:cNvSpPr/>
      </dsp:nvSpPr>
      <dsp:spPr>
        <a:xfrm>
          <a:off x="2593969" y="692"/>
          <a:ext cx="1920124" cy="1152074"/>
        </a:xfrm>
        <a:prstGeom prst="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Monitoring</a:t>
          </a:r>
        </a:p>
      </dsp:txBody>
      <dsp:txXfrm>
        <a:off x="2593969" y="692"/>
        <a:ext cx="1920124" cy="1152074"/>
      </dsp:txXfrm>
    </dsp:sp>
    <dsp:sp modelId="{807BAC6A-A14D-4BC0-9F56-191550737182}">
      <dsp:nvSpPr>
        <dsp:cNvPr id="0" name=""/>
        <dsp:cNvSpPr/>
      </dsp:nvSpPr>
      <dsp:spPr>
        <a:xfrm>
          <a:off x="4706106" y="692"/>
          <a:ext cx="1920124" cy="1152074"/>
        </a:xfrm>
        <a:prstGeom prst="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endParaRPr lang="en-US" sz="2800" kern="1200" dirty="0"/>
        </a:p>
      </dsp:txBody>
      <dsp:txXfrm>
        <a:off x="4706106" y="692"/>
        <a:ext cx="1920124" cy="1152074"/>
      </dsp:txXfrm>
    </dsp:sp>
    <dsp:sp modelId="{8FFE0685-9A1C-4490-AF6E-3ADB6E766907}">
      <dsp:nvSpPr>
        <dsp:cNvPr id="0" name=""/>
        <dsp:cNvSpPr/>
      </dsp:nvSpPr>
      <dsp:spPr>
        <a:xfrm>
          <a:off x="6818243" y="692"/>
          <a:ext cx="1920124" cy="1152074"/>
        </a:xfrm>
        <a:prstGeom prst="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endParaRPr lang="en-US" sz="2800" kern="1200" dirty="0"/>
        </a:p>
      </dsp:txBody>
      <dsp:txXfrm>
        <a:off x="6818243" y="692"/>
        <a:ext cx="1920124" cy="1152074"/>
      </dsp:txXfrm>
    </dsp:sp>
    <dsp:sp modelId="{C664F88B-EAEE-4B45-9034-A37DE55039CC}">
      <dsp:nvSpPr>
        <dsp:cNvPr id="0" name=""/>
        <dsp:cNvSpPr/>
      </dsp:nvSpPr>
      <dsp:spPr>
        <a:xfrm>
          <a:off x="481831" y="1344780"/>
          <a:ext cx="1920124" cy="1152074"/>
        </a:xfrm>
        <a:prstGeom prst="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endParaRPr lang="en-US" sz="2800" kern="1200" dirty="0"/>
        </a:p>
      </dsp:txBody>
      <dsp:txXfrm>
        <a:off x="481831" y="1344780"/>
        <a:ext cx="1920124" cy="1152074"/>
      </dsp:txXfrm>
    </dsp:sp>
    <dsp:sp modelId="{E21247DD-C6DF-4E49-91F4-7E33EB222187}">
      <dsp:nvSpPr>
        <dsp:cNvPr id="0" name=""/>
        <dsp:cNvSpPr/>
      </dsp:nvSpPr>
      <dsp:spPr>
        <a:xfrm>
          <a:off x="2593969" y="1344780"/>
          <a:ext cx="1920124" cy="1152074"/>
        </a:xfrm>
        <a:prstGeom prst="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endParaRPr lang="en-US" sz="2800" kern="1200" dirty="0"/>
        </a:p>
      </dsp:txBody>
      <dsp:txXfrm>
        <a:off x="2593969" y="1344780"/>
        <a:ext cx="1920124" cy="1152074"/>
      </dsp:txXfrm>
    </dsp:sp>
    <dsp:sp modelId="{42304083-633D-4DEB-8F93-FFDFD1921B35}">
      <dsp:nvSpPr>
        <dsp:cNvPr id="0" name=""/>
        <dsp:cNvSpPr/>
      </dsp:nvSpPr>
      <dsp:spPr>
        <a:xfrm>
          <a:off x="4706106" y="1344780"/>
          <a:ext cx="1920124" cy="1152074"/>
        </a:xfrm>
        <a:prstGeom prst="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endParaRPr lang="en-US" sz="2800" kern="1200" dirty="0"/>
        </a:p>
      </dsp:txBody>
      <dsp:txXfrm>
        <a:off x="4706106" y="1344780"/>
        <a:ext cx="1920124" cy="1152074"/>
      </dsp:txXfrm>
    </dsp:sp>
    <dsp:sp modelId="{ADF999F7-3BCB-4C05-9442-378A4148C132}">
      <dsp:nvSpPr>
        <dsp:cNvPr id="0" name=""/>
        <dsp:cNvSpPr/>
      </dsp:nvSpPr>
      <dsp:spPr>
        <a:xfrm>
          <a:off x="6818243" y="1344780"/>
          <a:ext cx="1920124" cy="1152074"/>
        </a:xfrm>
        <a:prstGeom prst="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endParaRPr lang="en-US" sz="2800" kern="1200" dirty="0"/>
        </a:p>
      </dsp:txBody>
      <dsp:txXfrm>
        <a:off x="6818243" y="1344780"/>
        <a:ext cx="1920124" cy="1152074"/>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A8D2E75-115A-467E-8F4D-1422B3A6CC74}">
      <dsp:nvSpPr>
        <dsp:cNvPr id="0" name=""/>
        <dsp:cNvSpPr/>
      </dsp:nvSpPr>
      <dsp:spPr>
        <a:xfrm>
          <a:off x="481831" y="692"/>
          <a:ext cx="1920124" cy="1152074"/>
        </a:xfrm>
        <a:prstGeom prst="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Dashboards</a:t>
          </a:r>
        </a:p>
      </dsp:txBody>
      <dsp:txXfrm>
        <a:off x="481831" y="692"/>
        <a:ext cx="1920124" cy="1152074"/>
      </dsp:txXfrm>
    </dsp:sp>
    <dsp:sp modelId="{690CACE1-9445-495E-96F4-58C114740C2B}">
      <dsp:nvSpPr>
        <dsp:cNvPr id="0" name=""/>
        <dsp:cNvSpPr/>
      </dsp:nvSpPr>
      <dsp:spPr>
        <a:xfrm>
          <a:off x="2593969" y="692"/>
          <a:ext cx="1920124" cy="1152074"/>
        </a:xfrm>
        <a:prstGeom prst="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Monitoring</a:t>
          </a:r>
        </a:p>
      </dsp:txBody>
      <dsp:txXfrm>
        <a:off x="2593969" y="692"/>
        <a:ext cx="1920124" cy="1152074"/>
      </dsp:txXfrm>
    </dsp:sp>
    <dsp:sp modelId="{807BAC6A-A14D-4BC0-9F56-191550737182}">
      <dsp:nvSpPr>
        <dsp:cNvPr id="0" name=""/>
        <dsp:cNvSpPr/>
      </dsp:nvSpPr>
      <dsp:spPr>
        <a:xfrm>
          <a:off x="4706106" y="692"/>
          <a:ext cx="1920124" cy="1152074"/>
        </a:xfrm>
        <a:prstGeom prst="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endParaRPr lang="en-US" sz="2800" kern="1200" dirty="0"/>
        </a:p>
      </dsp:txBody>
      <dsp:txXfrm>
        <a:off x="4706106" y="692"/>
        <a:ext cx="1920124" cy="1152074"/>
      </dsp:txXfrm>
    </dsp:sp>
    <dsp:sp modelId="{8FFE0685-9A1C-4490-AF6E-3ADB6E766907}">
      <dsp:nvSpPr>
        <dsp:cNvPr id="0" name=""/>
        <dsp:cNvSpPr/>
      </dsp:nvSpPr>
      <dsp:spPr>
        <a:xfrm>
          <a:off x="6818243" y="692"/>
          <a:ext cx="1920124" cy="1152074"/>
        </a:xfrm>
        <a:prstGeom prst="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endParaRPr lang="en-US" sz="2800" kern="1200" dirty="0"/>
        </a:p>
      </dsp:txBody>
      <dsp:txXfrm>
        <a:off x="6818243" y="692"/>
        <a:ext cx="1920124" cy="1152074"/>
      </dsp:txXfrm>
    </dsp:sp>
    <dsp:sp modelId="{C664F88B-EAEE-4B45-9034-A37DE55039CC}">
      <dsp:nvSpPr>
        <dsp:cNvPr id="0" name=""/>
        <dsp:cNvSpPr/>
      </dsp:nvSpPr>
      <dsp:spPr>
        <a:xfrm>
          <a:off x="481831" y="1344780"/>
          <a:ext cx="1920124" cy="1152074"/>
        </a:xfrm>
        <a:prstGeom prst="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endParaRPr lang="en-US" sz="2800" kern="1200" dirty="0"/>
        </a:p>
      </dsp:txBody>
      <dsp:txXfrm>
        <a:off x="481831" y="1344780"/>
        <a:ext cx="1920124" cy="1152074"/>
      </dsp:txXfrm>
    </dsp:sp>
    <dsp:sp modelId="{E21247DD-C6DF-4E49-91F4-7E33EB222187}">
      <dsp:nvSpPr>
        <dsp:cNvPr id="0" name=""/>
        <dsp:cNvSpPr/>
      </dsp:nvSpPr>
      <dsp:spPr>
        <a:xfrm>
          <a:off x="2593969" y="1344780"/>
          <a:ext cx="1920124" cy="1152074"/>
        </a:xfrm>
        <a:prstGeom prst="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endParaRPr lang="en-US" sz="2800" kern="1200" dirty="0"/>
        </a:p>
      </dsp:txBody>
      <dsp:txXfrm>
        <a:off x="2593969" y="1344780"/>
        <a:ext cx="1920124" cy="1152074"/>
      </dsp:txXfrm>
    </dsp:sp>
    <dsp:sp modelId="{42304083-633D-4DEB-8F93-FFDFD1921B35}">
      <dsp:nvSpPr>
        <dsp:cNvPr id="0" name=""/>
        <dsp:cNvSpPr/>
      </dsp:nvSpPr>
      <dsp:spPr>
        <a:xfrm>
          <a:off x="4706106" y="1344780"/>
          <a:ext cx="1920124" cy="1152074"/>
        </a:xfrm>
        <a:prstGeom prst="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endParaRPr lang="en-US" sz="2800" kern="1200" dirty="0"/>
        </a:p>
      </dsp:txBody>
      <dsp:txXfrm>
        <a:off x="4706106" y="1344780"/>
        <a:ext cx="1920124" cy="1152074"/>
      </dsp:txXfrm>
    </dsp:sp>
    <dsp:sp modelId="{ADF999F7-3BCB-4C05-9442-378A4148C132}">
      <dsp:nvSpPr>
        <dsp:cNvPr id="0" name=""/>
        <dsp:cNvSpPr/>
      </dsp:nvSpPr>
      <dsp:spPr>
        <a:xfrm>
          <a:off x="6818243" y="1344780"/>
          <a:ext cx="1920124" cy="1152074"/>
        </a:xfrm>
        <a:prstGeom prst="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endParaRPr lang="en-US" sz="2800" kern="1200" dirty="0"/>
        </a:p>
      </dsp:txBody>
      <dsp:txXfrm>
        <a:off x="6818243" y="1344780"/>
        <a:ext cx="1920124" cy="1152074"/>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3C13639-26AA-40BB-990F-53A93C84E9FA}" type="datetimeFigureOut">
              <a:rPr lang="en-US" smtClean="0"/>
              <a:t>10/3/21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DEF116C-5BA4-4FDA-8ECC-6E491F66D5A3}" type="slidenum">
              <a:rPr lang="en-US" smtClean="0"/>
              <a:t>‹#›</a:t>
            </a:fld>
            <a:endParaRPr lang="en-US"/>
          </a:p>
        </p:txBody>
      </p:sp>
    </p:spTree>
    <p:extLst>
      <p:ext uri="{BB962C8B-B14F-4D97-AF65-F5344CB8AC3E}">
        <p14:creationId xmlns:p14="http://schemas.microsoft.com/office/powerpoint/2010/main" val="18214720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02F357-17E6-41CF-BB1B-8B545626E1C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E7D44DB-1F06-422B-BDB2-957D038C2C2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129ADFF-10B7-41D5-B859-EB8F7B20656D}"/>
              </a:ext>
            </a:extLst>
          </p:cNvPr>
          <p:cNvSpPr>
            <a:spLocks noGrp="1"/>
          </p:cNvSpPr>
          <p:nvPr>
            <p:ph type="dt" sz="half" idx="10"/>
          </p:nvPr>
        </p:nvSpPr>
        <p:spPr/>
        <p:txBody>
          <a:bodyPr/>
          <a:lstStyle/>
          <a:p>
            <a:fld id="{2BA2915C-513C-45E7-BE98-47AF5740A42C}" type="datetimeFigureOut">
              <a:rPr lang="en-US" smtClean="0"/>
              <a:t>10/3/21</a:t>
            </a:fld>
            <a:endParaRPr lang="en-US"/>
          </a:p>
        </p:txBody>
      </p:sp>
      <p:sp>
        <p:nvSpPr>
          <p:cNvPr id="5" name="Footer Placeholder 4">
            <a:extLst>
              <a:ext uri="{FF2B5EF4-FFF2-40B4-BE49-F238E27FC236}">
                <a16:creationId xmlns:a16="http://schemas.microsoft.com/office/drawing/2014/main" id="{1D9F5CA1-EC09-4C21-BBAF-6706B56C41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4D243F2-EFF9-42D2-B493-DED24371F198}"/>
              </a:ext>
            </a:extLst>
          </p:cNvPr>
          <p:cNvSpPr>
            <a:spLocks noGrp="1"/>
          </p:cNvSpPr>
          <p:nvPr>
            <p:ph type="sldNum" sz="quarter" idx="12"/>
          </p:nvPr>
        </p:nvSpPr>
        <p:spPr/>
        <p:txBody>
          <a:bodyPr/>
          <a:lstStyle/>
          <a:p>
            <a:fld id="{014C20BE-222E-4AB6-881D-AA181DA317F0}" type="slidenum">
              <a:rPr lang="en-US" smtClean="0"/>
              <a:t>‹#›</a:t>
            </a:fld>
            <a:endParaRPr lang="en-US"/>
          </a:p>
        </p:txBody>
      </p:sp>
      <p:pic>
        <p:nvPicPr>
          <p:cNvPr id="7" name="Picture 6">
            <a:extLst>
              <a:ext uri="{FF2B5EF4-FFF2-40B4-BE49-F238E27FC236}">
                <a16:creationId xmlns:a16="http://schemas.microsoft.com/office/drawing/2014/main" id="{D164897F-ADB3-4AA9-B043-8BAE78B39FA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804585" y="5977286"/>
            <a:ext cx="1092264" cy="885396"/>
          </a:xfrm>
          <a:prstGeom prst="rect">
            <a:avLst/>
          </a:prstGeom>
        </p:spPr>
      </p:pic>
    </p:spTree>
    <p:extLst>
      <p:ext uri="{BB962C8B-B14F-4D97-AF65-F5344CB8AC3E}">
        <p14:creationId xmlns:p14="http://schemas.microsoft.com/office/powerpoint/2010/main" val="14362971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61D07F-635D-4C9D-8F2F-1086F68DA5A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131F657-C17E-441F-BC9A-206DBC754A5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7BB9BA8-3AE0-434A-AB77-21A904C7FFDB}"/>
              </a:ext>
            </a:extLst>
          </p:cNvPr>
          <p:cNvSpPr>
            <a:spLocks noGrp="1"/>
          </p:cNvSpPr>
          <p:nvPr>
            <p:ph type="dt" sz="half" idx="10"/>
          </p:nvPr>
        </p:nvSpPr>
        <p:spPr/>
        <p:txBody>
          <a:bodyPr/>
          <a:lstStyle/>
          <a:p>
            <a:fld id="{2BA2915C-513C-45E7-BE98-47AF5740A42C}" type="datetimeFigureOut">
              <a:rPr lang="en-US" smtClean="0"/>
              <a:t>10/3/21</a:t>
            </a:fld>
            <a:endParaRPr lang="en-US"/>
          </a:p>
        </p:txBody>
      </p:sp>
      <p:sp>
        <p:nvSpPr>
          <p:cNvPr id="5" name="Footer Placeholder 4">
            <a:extLst>
              <a:ext uri="{FF2B5EF4-FFF2-40B4-BE49-F238E27FC236}">
                <a16:creationId xmlns:a16="http://schemas.microsoft.com/office/drawing/2014/main" id="{F1FF2BF7-2134-4FED-AA59-5F2201C3667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46C7613-480E-49C3-8992-8D08C9EA494B}"/>
              </a:ext>
            </a:extLst>
          </p:cNvPr>
          <p:cNvSpPr>
            <a:spLocks noGrp="1"/>
          </p:cNvSpPr>
          <p:nvPr>
            <p:ph type="sldNum" sz="quarter" idx="12"/>
          </p:nvPr>
        </p:nvSpPr>
        <p:spPr/>
        <p:txBody>
          <a:bodyPr/>
          <a:lstStyle/>
          <a:p>
            <a:fld id="{014C20BE-222E-4AB6-881D-AA181DA317F0}" type="slidenum">
              <a:rPr lang="en-US" smtClean="0"/>
              <a:t>‹#›</a:t>
            </a:fld>
            <a:endParaRPr lang="en-US"/>
          </a:p>
        </p:txBody>
      </p:sp>
    </p:spTree>
    <p:extLst>
      <p:ext uri="{BB962C8B-B14F-4D97-AF65-F5344CB8AC3E}">
        <p14:creationId xmlns:p14="http://schemas.microsoft.com/office/powerpoint/2010/main" val="7399799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9AB81C0-9689-47C1-900D-9799B1E08CE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46C21B2-79DB-4885-8F80-9B695852E9D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86B99E4-D074-4B2E-AA09-08DCAF025D85}"/>
              </a:ext>
            </a:extLst>
          </p:cNvPr>
          <p:cNvSpPr>
            <a:spLocks noGrp="1"/>
          </p:cNvSpPr>
          <p:nvPr>
            <p:ph type="dt" sz="half" idx="10"/>
          </p:nvPr>
        </p:nvSpPr>
        <p:spPr/>
        <p:txBody>
          <a:bodyPr/>
          <a:lstStyle/>
          <a:p>
            <a:fld id="{2BA2915C-513C-45E7-BE98-47AF5740A42C}" type="datetimeFigureOut">
              <a:rPr lang="en-US" smtClean="0"/>
              <a:t>10/3/21</a:t>
            </a:fld>
            <a:endParaRPr lang="en-US"/>
          </a:p>
        </p:txBody>
      </p:sp>
      <p:sp>
        <p:nvSpPr>
          <p:cNvPr id="5" name="Footer Placeholder 4">
            <a:extLst>
              <a:ext uri="{FF2B5EF4-FFF2-40B4-BE49-F238E27FC236}">
                <a16:creationId xmlns:a16="http://schemas.microsoft.com/office/drawing/2014/main" id="{1A9BB0B1-F8C3-4EBA-9B7D-00598E852C6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54CECFE-2ED0-40FD-9808-B8A363E94343}"/>
              </a:ext>
            </a:extLst>
          </p:cNvPr>
          <p:cNvSpPr>
            <a:spLocks noGrp="1"/>
          </p:cNvSpPr>
          <p:nvPr>
            <p:ph type="sldNum" sz="quarter" idx="12"/>
          </p:nvPr>
        </p:nvSpPr>
        <p:spPr/>
        <p:txBody>
          <a:bodyPr/>
          <a:lstStyle/>
          <a:p>
            <a:fld id="{014C20BE-222E-4AB6-881D-AA181DA317F0}" type="slidenum">
              <a:rPr lang="en-US" smtClean="0"/>
              <a:t>‹#›</a:t>
            </a:fld>
            <a:endParaRPr lang="en-US"/>
          </a:p>
        </p:txBody>
      </p:sp>
    </p:spTree>
    <p:extLst>
      <p:ext uri="{BB962C8B-B14F-4D97-AF65-F5344CB8AC3E}">
        <p14:creationId xmlns:p14="http://schemas.microsoft.com/office/powerpoint/2010/main" val="277611039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C3C7C8E-64CB-4946-9824-F7058AF702A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804585" y="5977286"/>
            <a:ext cx="1092264" cy="885396"/>
          </a:xfrm>
          <a:prstGeom prst="rect">
            <a:avLst/>
          </a:prstGeom>
        </p:spPr>
      </p:pic>
    </p:spTree>
    <p:extLst>
      <p:ext uri="{BB962C8B-B14F-4D97-AF65-F5344CB8AC3E}">
        <p14:creationId xmlns:p14="http://schemas.microsoft.com/office/powerpoint/2010/main" val="245609223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Content for Charts &amp; Graphs">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825061" y="1471613"/>
            <a:ext cx="7324725" cy="307975"/>
          </a:xfrm>
          <a:prstGeom prst="rect">
            <a:avLst/>
          </a:prstGeom>
        </p:spPr>
        <p:txBody>
          <a:bodyPr lIns="0" tIns="0" rIns="0" bIns="0"/>
          <a:lstStyle>
            <a:lvl1pPr marL="0" indent="0">
              <a:buNone/>
              <a:defRPr lang="en-US" sz="1800" b="1" kern="0" cap="all" smtClean="0">
                <a:solidFill>
                  <a:srgbClr val="2B9CD8"/>
                </a:solidFill>
                <a:latin typeface="Gotham" charset="0"/>
                <a:ea typeface="Gotham" charset="0"/>
                <a:cs typeface="Gotham" charset="0"/>
              </a:defRPr>
            </a:lvl1pPr>
          </a:lstStyle>
          <a:p>
            <a:pPr lvl="0"/>
            <a:r>
              <a:rPr lang="en-US" dirty="0"/>
              <a:t>Click to edit Master text styles</a:t>
            </a:r>
          </a:p>
        </p:txBody>
      </p:sp>
      <p:sp>
        <p:nvSpPr>
          <p:cNvPr id="16" name="Title 3"/>
          <p:cNvSpPr>
            <a:spLocks noGrp="1"/>
          </p:cNvSpPr>
          <p:nvPr>
            <p:ph type="title" hasCustomPrompt="1"/>
          </p:nvPr>
        </p:nvSpPr>
        <p:spPr>
          <a:xfrm>
            <a:off x="814948" y="440048"/>
            <a:ext cx="10515600" cy="769594"/>
          </a:xfrm>
          <a:prstGeom prst="rect">
            <a:avLst/>
          </a:prstGeom>
        </p:spPr>
        <p:txBody>
          <a:bodyPr lIns="0" tIns="0" rIns="0" bIns="0" anchor="ctr"/>
          <a:lstStyle>
            <a:lvl1pPr marL="0" algn="l" defTabSz="914400" rtl="0" eaLnBrk="1" latinLnBrk="0" hangingPunct="1">
              <a:lnSpc>
                <a:spcPts val="3600"/>
              </a:lnSpc>
              <a:spcBef>
                <a:spcPct val="0"/>
              </a:spcBef>
              <a:buNone/>
              <a:defRPr lang="en-US" sz="3200" b="1" kern="1200" cap="all" spc="200" baseline="0">
                <a:solidFill>
                  <a:schemeClr val="tx2"/>
                </a:solidFill>
                <a:latin typeface="Gotham" charset="0"/>
                <a:ea typeface="Gotham" charset="0"/>
                <a:cs typeface="Gotham" charset="0"/>
              </a:defRPr>
            </a:lvl1pPr>
          </a:lstStyle>
          <a:p>
            <a:r>
              <a:rPr lang="en-US" dirty="0"/>
              <a:t>Presentation title style</a:t>
            </a:r>
          </a:p>
        </p:txBody>
      </p:sp>
      <p:sp>
        <p:nvSpPr>
          <p:cNvPr id="20" name="Content Placeholder 8"/>
          <p:cNvSpPr>
            <a:spLocks noGrp="1"/>
          </p:cNvSpPr>
          <p:nvPr>
            <p:ph sz="quarter" idx="11" hasCustomPrompt="1"/>
          </p:nvPr>
        </p:nvSpPr>
        <p:spPr>
          <a:xfrm>
            <a:off x="824376" y="1847318"/>
            <a:ext cx="9915377" cy="3688335"/>
          </a:xfrm>
          <a:prstGeom prst="rect">
            <a:avLst/>
          </a:prstGeom>
        </p:spPr>
        <p:txBody>
          <a:bodyPr lIns="0" tIns="0" rIns="0" bIns="0" numCol="2" spcCol="914400"/>
          <a:lstStyle>
            <a:lvl1pPr marL="0" indent="0">
              <a:buNone/>
              <a:defRPr lang="en-US" sz="1400" b="1" i="0" kern="0" cap="all" dirty="0" smtClean="0">
                <a:solidFill>
                  <a:srgbClr val="2B9CD8"/>
                </a:solidFill>
                <a:latin typeface="Gotham" charset="0"/>
                <a:ea typeface="Gotham" charset="0"/>
                <a:cs typeface="Gotham" charset="0"/>
              </a:defRPr>
            </a:lvl1pPr>
            <a:lvl2pPr marL="228600" indent="-228600" algn="l" defTabSz="914400" rtl="0" eaLnBrk="1" latinLnBrk="0" hangingPunct="1">
              <a:lnSpc>
                <a:spcPts val="1800"/>
              </a:lnSpc>
              <a:spcBef>
                <a:spcPts val="1200"/>
              </a:spcBef>
              <a:buClr>
                <a:schemeClr val="accent1"/>
              </a:buClr>
              <a:buFont typeface="Arial"/>
              <a:buChar char="•"/>
              <a:defRPr lang="en-US" sz="1800" kern="1200" dirty="0" smtClean="0">
                <a:solidFill>
                  <a:schemeClr val="tx2"/>
                </a:solidFill>
                <a:latin typeface="Gotham Light" charset="0"/>
                <a:ea typeface="Gotham Light" charset="0"/>
                <a:cs typeface="Gotham Light" charset="0"/>
              </a:defRPr>
            </a:lvl2pPr>
            <a:lvl3pPr marL="514350" indent="-285750">
              <a:defRPr lang="en-US" sz="1400" kern="1200" dirty="0" smtClean="0">
                <a:solidFill>
                  <a:schemeClr val="tx2"/>
                </a:solidFill>
                <a:latin typeface="Gotham Light" charset="0"/>
                <a:ea typeface="Gotham Light" charset="0"/>
                <a:cs typeface="Gotham Light" charset="0"/>
              </a:defRPr>
            </a:lvl3pPr>
          </a:lstStyle>
          <a:p>
            <a:pPr lvl="1"/>
            <a:r>
              <a:rPr lang="en-US" dirty="0"/>
              <a:t>Second level</a:t>
            </a:r>
          </a:p>
          <a:p>
            <a:pPr marL="457200" lvl="1" indent="-228600" algn="l" defTabSz="914400" rtl="0" eaLnBrk="1" latinLnBrk="0" hangingPunct="1">
              <a:lnSpc>
                <a:spcPts val="1800"/>
              </a:lnSpc>
              <a:spcBef>
                <a:spcPts val="400"/>
              </a:spcBef>
              <a:buClr>
                <a:schemeClr val="accent1"/>
              </a:buClr>
              <a:buFont typeface=".AppleSystemUIFont" charset="-120"/>
              <a:buChar char="–"/>
            </a:pPr>
            <a:r>
              <a:rPr lang="en-US" dirty="0"/>
              <a:t>Third level</a:t>
            </a:r>
          </a:p>
        </p:txBody>
      </p:sp>
      <p:pic>
        <p:nvPicPr>
          <p:cNvPr id="11" name="Picture 10">
            <a:extLst>
              <a:ext uri="{FF2B5EF4-FFF2-40B4-BE49-F238E27FC236}">
                <a16:creationId xmlns:a16="http://schemas.microsoft.com/office/drawing/2014/main" id="{9B32886D-A447-43A1-B457-B90A6099A89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804585" y="5977286"/>
            <a:ext cx="1092264" cy="885396"/>
          </a:xfrm>
          <a:prstGeom prst="rect">
            <a:avLst/>
          </a:prstGeom>
        </p:spPr>
      </p:pic>
    </p:spTree>
    <p:extLst>
      <p:ext uri="{BB962C8B-B14F-4D97-AF65-F5344CB8AC3E}">
        <p14:creationId xmlns:p14="http://schemas.microsoft.com/office/powerpoint/2010/main" val="231465996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2">
    <p:spTree>
      <p:nvGrpSpPr>
        <p:cNvPr id="1" name=""/>
        <p:cNvGrpSpPr/>
        <p:nvPr/>
      </p:nvGrpSpPr>
      <p:grpSpPr>
        <a:xfrm>
          <a:off x="0" y="0"/>
          <a:ext cx="0" cy="0"/>
          <a:chOff x="0" y="0"/>
          <a:chExt cx="0" cy="0"/>
        </a:xfrm>
      </p:grpSpPr>
      <p:sp>
        <p:nvSpPr>
          <p:cNvPr id="8" name="Rectangle 7"/>
          <p:cNvSpPr/>
          <p:nvPr userDrawn="1"/>
        </p:nvSpPr>
        <p:spPr>
          <a:xfrm>
            <a:off x="0" y="2608030"/>
            <a:ext cx="12192000" cy="178904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p:cNvSpPr>
            <a:spLocks noGrp="1"/>
          </p:cNvSpPr>
          <p:nvPr>
            <p:ph type="title" hasCustomPrompt="1"/>
          </p:nvPr>
        </p:nvSpPr>
        <p:spPr>
          <a:xfrm>
            <a:off x="461176" y="2864067"/>
            <a:ext cx="10956897" cy="699645"/>
          </a:xfrm>
        </p:spPr>
        <p:txBody>
          <a:bodyPr>
            <a:noAutofit/>
          </a:bodyPr>
          <a:lstStyle>
            <a:lvl1pPr algn="l">
              <a:defRPr sz="4800" b="0" baseline="0">
                <a:solidFill>
                  <a:schemeClr val="bg1"/>
                </a:solidFill>
                <a:latin typeface="+mj-lt"/>
                <a:ea typeface="Tahoma" panose="020B0604030504040204" pitchFamily="34" charset="0"/>
                <a:cs typeface="Tahoma" panose="020B0604030504040204" pitchFamily="34" charset="0"/>
              </a:defRPr>
            </a:lvl1pPr>
          </a:lstStyle>
          <a:p>
            <a:r>
              <a:rPr lang="en-US" dirty="0"/>
              <a:t>Main title</a:t>
            </a:r>
          </a:p>
        </p:txBody>
      </p:sp>
      <p:sp>
        <p:nvSpPr>
          <p:cNvPr id="3" name="Text Placeholder 2"/>
          <p:cNvSpPr>
            <a:spLocks noGrp="1"/>
          </p:cNvSpPr>
          <p:nvPr>
            <p:ph type="body" sz="quarter" idx="10" hasCustomPrompt="1"/>
          </p:nvPr>
        </p:nvSpPr>
        <p:spPr>
          <a:xfrm>
            <a:off x="461176" y="3675030"/>
            <a:ext cx="7878762" cy="610724"/>
          </a:xfrm>
          <a:prstGeom prst="rect">
            <a:avLst/>
          </a:prstGeom>
        </p:spPr>
        <p:txBody>
          <a:bodyPr>
            <a:noAutofit/>
          </a:bodyPr>
          <a:lstStyle>
            <a:lvl1pPr marL="0" indent="0">
              <a:buNone/>
              <a:defRPr sz="2400" b="0" spc="-100" baseline="0">
                <a:solidFill>
                  <a:schemeClr val="bg1"/>
                </a:solidFill>
                <a:latin typeface="+mn-lt"/>
                <a:ea typeface="Tahoma" panose="020B0604030504040204" pitchFamily="34" charset="0"/>
                <a:cs typeface="Tahoma" panose="020B0604030504040204" pitchFamily="34" charset="0"/>
              </a:defRPr>
            </a:lvl1pPr>
          </a:lstStyle>
          <a:p>
            <a:pPr lvl="0"/>
            <a:r>
              <a:rPr lang="en-US" dirty="0"/>
              <a:t>Sub title</a:t>
            </a:r>
          </a:p>
        </p:txBody>
      </p:sp>
      <p:sp>
        <p:nvSpPr>
          <p:cNvPr id="11" name="Date Placeholder 3"/>
          <p:cNvSpPr>
            <a:spLocks noGrp="1"/>
          </p:cNvSpPr>
          <p:nvPr>
            <p:ph type="dt" sz="half" idx="2"/>
          </p:nvPr>
        </p:nvSpPr>
        <p:spPr>
          <a:xfrm>
            <a:off x="485029" y="4684512"/>
            <a:ext cx="2743200" cy="365125"/>
          </a:xfrm>
          <a:prstGeom prst="rect">
            <a:avLst/>
          </a:prstGeom>
        </p:spPr>
        <p:txBody>
          <a:bodyPr vert="horz" lIns="91440" tIns="45720" rIns="91440" bIns="45720" rtlCol="0" anchor="ctr"/>
          <a:lstStyle>
            <a:lvl1pPr algn="l">
              <a:defRPr sz="1800">
                <a:solidFill>
                  <a:schemeClr val="tx1">
                    <a:lumMod val="75000"/>
                    <a:lumOff val="25000"/>
                  </a:schemeClr>
                </a:solidFill>
                <a:latin typeface="+mj-lt"/>
                <a:ea typeface="Tahoma" panose="020B0604030504040204" pitchFamily="34" charset="0"/>
                <a:cs typeface="Tahoma" panose="020B0604030504040204" pitchFamily="34" charset="0"/>
              </a:defRPr>
            </a:lvl1pPr>
          </a:lstStyle>
          <a:p>
            <a:endParaRPr lang="en-US" dirty="0"/>
          </a:p>
        </p:txBody>
      </p:sp>
      <p:pic>
        <p:nvPicPr>
          <p:cNvPr id="10" name="Picture 9">
            <a:extLst>
              <a:ext uri="{FF2B5EF4-FFF2-40B4-BE49-F238E27FC236}">
                <a16:creationId xmlns:a16="http://schemas.microsoft.com/office/drawing/2014/main" id="{B0F8A83B-CC2E-4668-84F4-101A64A5857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804585" y="5977286"/>
            <a:ext cx="1092264" cy="885396"/>
          </a:xfrm>
          <a:prstGeom prst="rect">
            <a:avLst/>
          </a:prstGeom>
        </p:spPr>
      </p:pic>
    </p:spTree>
    <p:extLst>
      <p:ext uri="{BB962C8B-B14F-4D97-AF65-F5344CB8AC3E}">
        <p14:creationId xmlns:p14="http://schemas.microsoft.com/office/powerpoint/2010/main" val="29974836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DB35B2-E3D5-4213-A82A-854E532C936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389EC81-57B7-4E2B-BA40-F6A14C3171E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434DC8E-8261-4A18-9B27-523FC76B3B29}"/>
              </a:ext>
            </a:extLst>
          </p:cNvPr>
          <p:cNvSpPr>
            <a:spLocks noGrp="1"/>
          </p:cNvSpPr>
          <p:nvPr>
            <p:ph type="dt" sz="half" idx="10"/>
          </p:nvPr>
        </p:nvSpPr>
        <p:spPr/>
        <p:txBody>
          <a:bodyPr/>
          <a:lstStyle/>
          <a:p>
            <a:fld id="{2BA2915C-513C-45E7-BE98-47AF5740A42C}" type="datetimeFigureOut">
              <a:rPr lang="en-US" smtClean="0"/>
              <a:t>10/3/21</a:t>
            </a:fld>
            <a:endParaRPr lang="en-US"/>
          </a:p>
        </p:txBody>
      </p:sp>
      <p:sp>
        <p:nvSpPr>
          <p:cNvPr id="5" name="Footer Placeholder 4">
            <a:extLst>
              <a:ext uri="{FF2B5EF4-FFF2-40B4-BE49-F238E27FC236}">
                <a16:creationId xmlns:a16="http://schemas.microsoft.com/office/drawing/2014/main" id="{90E09E9C-D939-4BBD-851E-4CB6F8AC18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435175D-C891-4246-AFA2-61F1FB006130}"/>
              </a:ext>
            </a:extLst>
          </p:cNvPr>
          <p:cNvSpPr>
            <a:spLocks noGrp="1"/>
          </p:cNvSpPr>
          <p:nvPr>
            <p:ph type="sldNum" sz="quarter" idx="12"/>
          </p:nvPr>
        </p:nvSpPr>
        <p:spPr/>
        <p:txBody>
          <a:bodyPr/>
          <a:lstStyle/>
          <a:p>
            <a:fld id="{014C20BE-222E-4AB6-881D-AA181DA317F0}" type="slidenum">
              <a:rPr lang="en-US" smtClean="0"/>
              <a:t>‹#›</a:t>
            </a:fld>
            <a:endParaRPr lang="en-US"/>
          </a:p>
        </p:txBody>
      </p:sp>
      <p:pic>
        <p:nvPicPr>
          <p:cNvPr id="7" name="Picture 6">
            <a:extLst>
              <a:ext uri="{FF2B5EF4-FFF2-40B4-BE49-F238E27FC236}">
                <a16:creationId xmlns:a16="http://schemas.microsoft.com/office/drawing/2014/main" id="{738D1ACF-4A46-45E8-9763-CB7C62090F7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804585" y="5977286"/>
            <a:ext cx="1092264" cy="885396"/>
          </a:xfrm>
          <a:prstGeom prst="rect">
            <a:avLst/>
          </a:prstGeom>
        </p:spPr>
      </p:pic>
    </p:spTree>
    <p:extLst>
      <p:ext uri="{BB962C8B-B14F-4D97-AF65-F5344CB8AC3E}">
        <p14:creationId xmlns:p14="http://schemas.microsoft.com/office/powerpoint/2010/main" val="12359603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904F9B-FC57-4817-AD85-14D29284450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18BB4C3-6560-46A1-B45A-3B3C405B8FA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E619F76-E658-41E4-B91C-446F5A2DCF03}"/>
              </a:ext>
            </a:extLst>
          </p:cNvPr>
          <p:cNvSpPr>
            <a:spLocks noGrp="1"/>
          </p:cNvSpPr>
          <p:nvPr>
            <p:ph type="dt" sz="half" idx="10"/>
          </p:nvPr>
        </p:nvSpPr>
        <p:spPr/>
        <p:txBody>
          <a:bodyPr/>
          <a:lstStyle/>
          <a:p>
            <a:fld id="{2BA2915C-513C-45E7-BE98-47AF5740A42C}" type="datetimeFigureOut">
              <a:rPr lang="en-US" smtClean="0"/>
              <a:t>10/3/21</a:t>
            </a:fld>
            <a:endParaRPr lang="en-US"/>
          </a:p>
        </p:txBody>
      </p:sp>
      <p:sp>
        <p:nvSpPr>
          <p:cNvPr id="5" name="Footer Placeholder 4">
            <a:extLst>
              <a:ext uri="{FF2B5EF4-FFF2-40B4-BE49-F238E27FC236}">
                <a16:creationId xmlns:a16="http://schemas.microsoft.com/office/drawing/2014/main" id="{7877098F-63A5-46D5-8CE6-0ACC521E144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94C8B74-7E60-44E7-AC27-1E1B9545AC54}"/>
              </a:ext>
            </a:extLst>
          </p:cNvPr>
          <p:cNvSpPr>
            <a:spLocks noGrp="1"/>
          </p:cNvSpPr>
          <p:nvPr>
            <p:ph type="sldNum" sz="quarter" idx="12"/>
          </p:nvPr>
        </p:nvSpPr>
        <p:spPr/>
        <p:txBody>
          <a:bodyPr/>
          <a:lstStyle/>
          <a:p>
            <a:fld id="{014C20BE-222E-4AB6-881D-AA181DA317F0}" type="slidenum">
              <a:rPr lang="en-US" smtClean="0"/>
              <a:t>‹#›</a:t>
            </a:fld>
            <a:endParaRPr lang="en-US"/>
          </a:p>
        </p:txBody>
      </p:sp>
    </p:spTree>
    <p:extLst>
      <p:ext uri="{BB962C8B-B14F-4D97-AF65-F5344CB8AC3E}">
        <p14:creationId xmlns:p14="http://schemas.microsoft.com/office/powerpoint/2010/main" val="23454325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7317C9-F683-4F67-AB62-1BC1BD3740C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B78DF5E-CB3B-4596-BEE1-B4A01E79852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FB63C5A-ABE0-48A7-843F-51638E363E9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B6098F1-0050-4F89-B3CC-CAA7976D1AB8}"/>
              </a:ext>
            </a:extLst>
          </p:cNvPr>
          <p:cNvSpPr>
            <a:spLocks noGrp="1"/>
          </p:cNvSpPr>
          <p:nvPr>
            <p:ph type="dt" sz="half" idx="10"/>
          </p:nvPr>
        </p:nvSpPr>
        <p:spPr/>
        <p:txBody>
          <a:bodyPr/>
          <a:lstStyle/>
          <a:p>
            <a:fld id="{2BA2915C-513C-45E7-BE98-47AF5740A42C}" type="datetimeFigureOut">
              <a:rPr lang="en-US" smtClean="0"/>
              <a:t>10/3/21</a:t>
            </a:fld>
            <a:endParaRPr lang="en-US"/>
          </a:p>
        </p:txBody>
      </p:sp>
      <p:sp>
        <p:nvSpPr>
          <p:cNvPr id="6" name="Footer Placeholder 5">
            <a:extLst>
              <a:ext uri="{FF2B5EF4-FFF2-40B4-BE49-F238E27FC236}">
                <a16:creationId xmlns:a16="http://schemas.microsoft.com/office/drawing/2014/main" id="{58896D9B-F50A-44FE-8ADE-FB8F7F9AC31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945490D-2545-4E68-A37B-5F5ED2819032}"/>
              </a:ext>
            </a:extLst>
          </p:cNvPr>
          <p:cNvSpPr>
            <a:spLocks noGrp="1"/>
          </p:cNvSpPr>
          <p:nvPr>
            <p:ph type="sldNum" sz="quarter" idx="12"/>
          </p:nvPr>
        </p:nvSpPr>
        <p:spPr/>
        <p:txBody>
          <a:bodyPr/>
          <a:lstStyle/>
          <a:p>
            <a:fld id="{014C20BE-222E-4AB6-881D-AA181DA317F0}" type="slidenum">
              <a:rPr lang="en-US" smtClean="0"/>
              <a:t>‹#›</a:t>
            </a:fld>
            <a:endParaRPr lang="en-US"/>
          </a:p>
        </p:txBody>
      </p:sp>
    </p:spTree>
    <p:extLst>
      <p:ext uri="{BB962C8B-B14F-4D97-AF65-F5344CB8AC3E}">
        <p14:creationId xmlns:p14="http://schemas.microsoft.com/office/powerpoint/2010/main" val="896299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A566E6-FDA7-46AF-B9D0-4CDAFF4758A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BD20C2A-6714-47D2-81BF-B89E6F76E93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B38F17D-9610-4E06-9534-807EDB6E75A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87B182D-8448-4D14-ABDD-D0D9FF6B19D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86A9F5E-0323-452A-AEFC-1563AE09CCD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AFF79C6-9953-41D7-8622-0A81E5B88824}"/>
              </a:ext>
            </a:extLst>
          </p:cNvPr>
          <p:cNvSpPr>
            <a:spLocks noGrp="1"/>
          </p:cNvSpPr>
          <p:nvPr>
            <p:ph type="dt" sz="half" idx="10"/>
          </p:nvPr>
        </p:nvSpPr>
        <p:spPr/>
        <p:txBody>
          <a:bodyPr/>
          <a:lstStyle/>
          <a:p>
            <a:fld id="{2BA2915C-513C-45E7-BE98-47AF5740A42C}" type="datetimeFigureOut">
              <a:rPr lang="en-US" smtClean="0"/>
              <a:t>10/3/21</a:t>
            </a:fld>
            <a:endParaRPr lang="en-US"/>
          </a:p>
        </p:txBody>
      </p:sp>
      <p:sp>
        <p:nvSpPr>
          <p:cNvPr id="8" name="Footer Placeholder 7">
            <a:extLst>
              <a:ext uri="{FF2B5EF4-FFF2-40B4-BE49-F238E27FC236}">
                <a16:creationId xmlns:a16="http://schemas.microsoft.com/office/drawing/2014/main" id="{887F30BE-6DE0-4929-BCBF-65250987636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869249C-9109-44B9-A74E-D8180E7EC2D0}"/>
              </a:ext>
            </a:extLst>
          </p:cNvPr>
          <p:cNvSpPr>
            <a:spLocks noGrp="1"/>
          </p:cNvSpPr>
          <p:nvPr>
            <p:ph type="sldNum" sz="quarter" idx="12"/>
          </p:nvPr>
        </p:nvSpPr>
        <p:spPr/>
        <p:txBody>
          <a:bodyPr/>
          <a:lstStyle/>
          <a:p>
            <a:fld id="{014C20BE-222E-4AB6-881D-AA181DA317F0}" type="slidenum">
              <a:rPr lang="en-US" smtClean="0"/>
              <a:t>‹#›</a:t>
            </a:fld>
            <a:endParaRPr lang="en-US"/>
          </a:p>
        </p:txBody>
      </p:sp>
    </p:spTree>
    <p:extLst>
      <p:ext uri="{BB962C8B-B14F-4D97-AF65-F5344CB8AC3E}">
        <p14:creationId xmlns:p14="http://schemas.microsoft.com/office/powerpoint/2010/main" val="4752521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BA45C-F2BD-4FDE-AA12-0B567BEE750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B8C55E7-EE79-4AEB-ABC8-6EE40842E1BD}"/>
              </a:ext>
            </a:extLst>
          </p:cNvPr>
          <p:cNvSpPr>
            <a:spLocks noGrp="1"/>
          </p:cNvSpPr>
          <p:nvPr>
            <p:ph type="dt" sz="half" idx="10"/>
          </p:nvPr>
        </p:nvSpPr>
        <p:spPr/>
        <p:txBody>
          <a:bodyPr/>
          <a:lstStyle/>
          <a:p>
            <a:fld id="{2BA2915C-513C-45E7-BE98-47AF5740A42C}" type="datetimeFigureOut">
              <a:rPr lang="en-US" smtClean="0"/>
              <a:t>10/3/21</a:t>
            </a:fld>
            <a:endParaRPr lang="en-US"/>
          </a:p>
        </p:txBody>
      </p:sp>
      <p:sp>
        <p:nvSpPr>
          <p:cNvPr id="4" name="Footer Placeholder 3">
            <a:extLst>
              <a:ext uri="{FF2B5EF4-FFF2-40B4-BE49-F238E27FC236}">
                <a16:creationId xmlns:a16="http://schemas.microsoft.com/office/drawing/2014/main" id="{4DEA2418-94D5-4DA5-A8DC-1D1CEF8D7B7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BE606B6-64D9-4CD9-9C76-BA3905D1513C}"/>
              </a:ext>
            </a:extLst>
          </p:cNvPr>
          <p:cNvSpPr>
            <a:spLocks noGrp="1"/>
          </p:cNvSpPr>
          <p:nvPr>
            <p:ph type="sldNum" sz="quarter" idx="12"/>
          </p:nvPr>
        </p:nvSpPr>
        <p:spPr/>
        <p:txBody>
          <a:bodyPr/>
          <a:lstStyle/>
          <a:p>
            <a:fld id="{014C20BE-222E-4AB6-881D-AA181DA317F0}" type="slidenum">
              <a:rPr lang="en-US" smtClean="0"/>
              <a:t>‹#›</a:t>
            </a:fld>
            <a:endParaRPr lang="en-US"/>
          </a:p>
        </p:txBody>
      </p:sp>
    </p:spTree>
    <p:extLst>
      <p:ext uri="{BB962C8B-B14F-4D97-AF65-F5344CB8AC3E}">
        <p14:creationId xmlns:p14="http://schemas.microsoft.com/office/powerpoint/2010/main" val="11534215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97ADF6E-8884-4817-AF92-344C5BDA48B9}"/>
              </a:ext>
            </a:extLst>
          </p:cNvPr>
          <p:cNvSpPr>
            <a:spLocks noGrp="1"/>
          </p:cNvSpPr>
          <p:nvPr>
            <p:ph type="dt" sz="half" idx="10"/>
          </p:nvPr>
        </p:nvSpPr>
        <p:spPr/>
        <p:txBody>
          <a:bodyPr/>
          <a:lstStyle/>
          <a:p>
            <a:fld id="{2BA2915C-513C-45E7-BE98-47AF5740A42C}" type="datetimeFigureOut">
              <a:rPr lang="en-US" smtClean="0"/>
              <a:t>10/3/21</a:t>
            </a:fld>
            <a:endParaRPr lang="en-US"/>
          </a:p>
        </p:txBody>
      </p:sp>
      <p:sp>
        <p:nvSpPr>
          <p:cNvPr id="3" name="Footer Placeholder 2">
            <a:extLst>
              <a:ext uri="{FF2B5EF4-FFF2-40B4-BE49-F238E27FC236}">
                <a16:creationId xmlns:a16="http://schemas.microsoft.com/office/drawing/2014/main" id="{77682EF0-E18D-4A2B-A224-A475AAD9E9E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7096710-1FFF-4274-BC85-7C56A29A4FCF}"/>
              </a:ext>
            </a:extLst>
          </p:cNvPr>
          <p:cNvSpPr>
            <a:spLocks noGrp="1"/>
          </p:cNvSpPr>
          <p:nvPr>
            <p:ph type="sldNum" sz="quarter" idx="12"/>
          </p:nvPr>
        </p:nvSpPr>
        <p:spPr/>
        <p:txBody>
          <a:bodyPr/>
          <a:lstStyle/>
          <a:p>
            <a:fld id="{014C20BE-222E-4AB6-881D-AA181DA317F0}" type="slidenum">
              <a:rPr lang="en-US" smtClean="0"/>
              <a:t>‹#›</a:t>
            </a:fld>
            <a:endParaRPr lang="en-US"/>
          </a:p>
        </p:txBody>
      </p:sp>
      <p:pic>
        <p:nvPicPr>
          <p:cNvPr id="5" name="Picture 4">
            <a:extLst>
              <a:ext uri="{FF2B5EF4-FFF2-40B4-BE49-F238E27FC236}">
                <a16:creationId xmlns:a16="http://schemas.microsoft.com/office/drawing/2014/main" id="{CA04BA70-BCB3-4AD0-90E9-F9999227CDC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804585" y="5977286"/>
            <a:ext cx="1092264" cy="885396"/>
          </a:xfrm>
          <a:prstGeom prst="rect">
            <a:avLst/>
          </a:prstGeom>
        </p:spPr>
      </p:pic>
    </p:spTree>
    <p:extLst>
      <p:ext uri="{BB962C8B-B14F-4D97-AF65-F5344CB8AC3E}">
        <p14:creationId xmlns:p14="http://schemas.microsoft.com/office/powerpoint/2010/main" val="30825523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964DBB-3E2E-46EF-86B5-2F453E50F27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5D65425-EDFC-4AE6-B068-CA1CA7364AF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FDE56B5-2906-4217-B1DD-A381C8773E3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8AD1EB6-9EF8-45DF-8887-542A39769288}"/>
              </a:ext>
            </a:extLst>
          </p:cNvPr>
          <p:cNvSpPr>
            <a:spLocks noGrp="1"/>
          </p:cNvSpPr>
          <p:nvPr>
            <p:ph type="dt" sz="half" idx="10"/>
          </p:nvPr>
        </p:nvSpPr>
        <p:spPr/>
        <p:txBody>
          <a:bodyPr/>
          <a:lstStyle/>
          <a:p>
            <a:fld id="{2BA2915C-513C-45E7-BE98-47AF5740A42C}" type="datetimeFigureOut">
              <a:rPr lang="en-US" smtClean="0"/>
              <a:t>10/3/21</a:t>
            </a:fld>
            <a:endParaRPr lang="en-US"/>
          </a:p>
        </p:txBody>
      </p:sp>
      <p:sp>
        <p:nvSpPr>
          <p:cNvPr id="6" name="Footer Placeholder 5">
            <a:extLst>
              <a:ext uri="{FF2B5EF4-FFF2-40B4-BE49-F238E27FC236}">
                <a16:creationId xmlns:a16="http://schemas.microsoft.com/office/drawing/2014/main" id="{F84B2B2B-F47A-4396-8289-CF7BA640D42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B4A5DF7-09A4-42DC-8C3B-E1A38D1ACD2D}"/>
              </a:ext>
            </a:extLst>
          </p:cNvPr>
          <p:cNvSpPr>
            <a:spLocks noGrp="1"/>
          </p:cNvSpPr>
          <p:nvPr>
            <p:ph type="sldNum" sz="quarter" idx="12"/>
          </p:nvPr>
        </p:nvSpPr>
        <p:spPr/>
        <p:txBody>
          <a:bodyPr/>
          <a:lstStyle/>
          <a:p>
            <a:fld id="{014C20BE-222E-4AB6-881D-AA181DA317F0}" type="slidenum">
              <a:rPr lang="en-US" smtClean="0"/>
              <a:t>‹#›</a:t>
            </a:fld>
            <a:endParaRPr lang="en-US"/>
          </a:p>
        </p:txBody>
      </p:sp>
    </p:spTree>
    <p:extLst>
      <p:ext uri="{BB962C8B-B14F-4D97-AF65-F5344CB8AC3E}">
        <p14:creationId xmlns:p14="http://schemas.microsoft.com/office/powerpoint/2010/main" val="14463824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68749F-B278-4D7C-944F-165C922D8BE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F0CB5EE-1256-4F08-A94F-9473C0BF8DD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5C8E5CB-14C6-48FC-99DC-6A7832696C1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0654F48-2C56-4493-86DE-F3D67580B83F}"/>
              </a:ext>
            </a:extLst>
          </p:cNvPr>
          <p:cNvSpPr>
            <a:spLocks noGrp="1"/>
          </p:cNvSpPr>
          <p:nvPr>
            <p:ph type="dt" sz="half" idx="10"/>
          </p:nvPr>
        </p:nvSpPr>
        <p:spPr/>
        <p:txBody>
          <a:bodyPr/>
          <a:lstStyle/>
          <a:p>
            <a:fld id="{2BA2915C-513C-45E7-BE98-47AF5740A42C}" type="datetimeFigureOut">
              <a:rPr lang="en-US" smtClean="0"/>
              <a:t>10/3/21</a:t>
            </a:fld>
            <a:endParaRPr lang="en-US"/>
          </a:p>
        </p:txBody>
      </p:sp>
      <p:sp>
        <p:nvSpPr>
          <p:cNvPr id="6" name="Footer Placeholder 5">
            <a:extLst>
              <a:ext uri="{FF2B5EF4-FFF2-40B4-BE49-F238E27FC236}">
                <a16:creationId xmlns:a16="http://schemas.microsoft.com/office/drawing/2014/main" id="{CDD6D938-F188-4DF7-86A7-A8312535272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FFACD5A-BAA8-4024-A178-B24E27C8BDE5}"/>
              </a:ext>
            </a:extLst>
          </p:cNvPr>
          <p:cNvSpPr>
            <a:spLocks noGrp="1"/>
          </p:cNvSpPr>
          <p:nvPr>
            <p:ph type="sldNum" sz="quarter" idx="12"/>
          </p:nvPr>
        </p:nvSpPr>
        <p:spPr/>
        <p:txBody>
          <a:bodyPr/>
          <a:lstStyle/>
          <a:p>
            <a:fld id="{014C20BE-222E-4AB6-881D-AA181DA317F0}" type="slidenum">
              <a:rPr lang="en-US" smtClean="0"/>
              <a:t>‹#›</a:t>
            </a:fld>
            <a:endParaRPr lang="en-US"/>
          </a:p>
        </p:txBody>
      </p:sp>
    </p:spTree>
    <p:extLst>
      <p:ext uri="{BB962C8B-B14F-4D97-AF65-F5344CB8AC3E}">
        <p14:creationId xmlns:p14="http://schemas.microsoft.com/office/powerpoint/2010/main" val="40068828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96CCE41-4A7A-4281-9411-88BAC3E4CB5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7651AF1-0265-4F44-B3C5-7096DAFB135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7C964E2-EA4B-4DF3-B115-494D5FFDC74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BA2915C-513C-45E7-BE98-47AF5740A42C}" type="datetimeFigureOut">
              <a:rPr lang="en-US" smtClean="0"/>
              <a:t>10/3/21</a:t>
            </a:fld>
            <a:endParaRPr lang="en-US"/>
          </a:p>
        </p:txBody>
      </p:sp>
      <p:sp>
        <p:nvSpPr>
          <p:cNvPr id="5" name="Footer Placeholder 4">
            <a:extLst>
              <a:ext uri="{FF2B5EF4-FFF2-40B4-BE49-F238E27FC236}">
                <a16:creationId xmlns:a16="http://schemas.microsoft.com/office/drawing/2014/main" id="{BF921723-8830-4DCE-ABC3-5F9078C823D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FD274B4-AAD5-4E06-A7E2-771B26E0531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14C20BE-222E-4AB6-881D-AA181DA317F0}" type="slidenum">
              <a:rPr lang="en-US" smtClean="0"/>
              <a:t>‹#›</a:t>
            </a:fld>
            <a:endParaRPr lang="en-US"/>
          </a:p>
        </p:txBody>
      </p:sp>
    </p:spTree>
    <p:extLst>
      <p:ext uri="{BB962C8B-B14F-4D97-AF65-F5344CB8AC3E}">
        <p14:creationId xmlns:p14="http://schemas.microsoft.com/office/powerpoint/2010/main" val="185737842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2" r:id="rId13"/>
    <p:sldLayoutId id="2147483663"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14.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3.jpeg"/><Relationship Id="rId2" Type="http://schemas.openxmlformats.org/officeDocument/2006/relationships/image" Target="../media/image15.png"/><Relationship Id="rId1" Type="http://schemas.openxmlformats.org/officeDocument/2006/relationships/slideLayout" Target="../slideLayouts/slideLayout6.xml"/><Relationship Id="rId6" Type="http://schemas.openxmlformats.org/officeDocument/2006/relationships/image" Target="../media/image9.png"/><Relationship Id="rId5" Type="http://schemas.openxmlformats.org/officeDocument/2006/relationships/image" Target="../media/image1.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7.jpe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image" Target="../media/image19.png"/><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21.jpeg"/></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3.pn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jpg"/><Relationship Id="rId1" Type="http://schemas.openxmlformats.org/officeDocument/2006/relationships/slideLayout" Target="../slideLayouts/slideLayout14.xml"/><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3.pn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1.png"/><Relationship Id="rId4" Type="http://schemas.microsoft.com/office/2007/relationships/hdphoto" Target="../media/hdphoto1.wdp"/></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9.png"/><Relationship Id="rId2"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30.png"/><Relationship Id="rId4" Type="http://schemas.microsoft.com/office/2007/relationships/hdphoto" Target="../media/hdphoto2.wdp"/></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9.png"/><Relationship Id="rId2" Type="http://schemas.openxmlformats.org/officeDocument/2006/relationships/image" Target="../media/image31.png"/><Relationship Id="rId1" Type="http://schemas.openxmlformats.org/officeDocument/2006/relationships/slideLayout" Target="../slideLayouts/slideLayout7.xml"/><Relationship Id="rId6" Type="http://schemas.openxmlformats.org/officeDocument/2006/relationships/image" Target="../media/image1.png"/><Relationship Id="rId5" Type="http://schemas.microsoft.com/office/2007/relationships/hdphoto" Target="../media/hdphoto3.wdp"/><Relationship Id="rId4" Type="http://schemas.openxmlformats.org/officeDocument/2006/relationships/image" Target="../media/image32.png"/></Relationships>
</file>

<file path=ppt/slides/_rels/slide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jpe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microsoft.com/office/2007/relationships/hdphoto" Target="../media/hdphoto4.wdp"/></Relationships>
</file>

<file path=ppt/slides/_rels/slide2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9.png"/><Relationship Id="rId2" Type="http://schemas.openxmlformats.org/officeDocument/2006/relationships/diagramData" Target="../diagrams/data1.xml"/><Relationship Id="rId1" Type="http://schemas.openxmlformats.org/officeDocument/2006/relationships/slideLayout" Target="../slideLayouts/slideLayout1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5.png"/><Relationship Id="rId1" Type="http://schemas.openxmlformats.org/officeDocument/2006/relationships/slideLayout" Target="../slideLayouts/slideLayout14.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6.jpeg"/></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9.png"/><Relationship Id="rId2" Type="http://schemas.openxmlformats.org/officeDocument/2006/relationships/diagramData" Target="../diagrams/data2.xml"/><Relationship Id="rId1" Type="http://schemas.openxmlformats.org/officeDocument/2006/relationships/slideLayout" Target="../slideLayouts/slideLayout13.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3.xml"/><Relationship Id="rId7" Type="http://schemas.openxmlformats.org/officeDocument/2006/relationships/image" Target="../media/image9.png"/><Relationship Id="rId2" Type="http://schemas.openxmlformats.org/officeDocument/2006/relationships/diagramData" Target="../diagrams/data3.xml"/><Relationship Id="rId1" Type="http://schemas.openxmlformats.org/officeDocument/2006/relationships/slideLayout" Target="../slideLayouts/slideLayout13.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4.xml"/><Relationship Id="rId7" Type="http://schemas.openxmlformats.org/officeDocument/2006/relationships/image" Target="../media/image9.png"/><Relationship Id="rId2" Type="http://schemas.openxmlformats.org/officeDocument/2006/relationships/diagramData" Target="../diagrams/data4.xml"/><Relationship Id="rId1" Type="http://schemas.openxmlformats.org/officeDocument/2006/relationships/slideLayout" Target="../slideLayouts/slideLayout13.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33.xml.rels><?xml version="1.0" encoding="UTF-8" standalone="yes"?>
<Relationships xmlns="http://schemas.openxmlformats.org/package/2006/relationships"><Relationship Id="rId3" Type="http://schemas.openxmlformats.org/officeDocument/2006/relationships/diagramLayout" Target="../diagrams/layout5.xml"/><Relationship Id="rId7" Type="http://schemas.openxmlformats.org/officeDocument/2006/relationships/image" Target="../media/image9.png"/><Relationship Id="rId2" Type="http://schemas.openxmlformats.org/officeDocument/2006/relationships/diagramData" Target="../diagrams/data5.xml"/><Relationship Id="rId1" Type="http://schemas.openxmlformats.org/officeDocument/2006/relationships/slideLayout" Target="../slideLayouts/slideLayout13.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34.xml.rels><?xml version="1.0" encoding="UTF-8" standalone="yes"?>
<Relationships xmlns="http://schemas.openxmlformats.org/package/2006/relationships"><Relationship Id="rId3" Type="http://schemas.openxmlformats.org/officeDocument/2006/relationships/diagramLayout" Target="../diagrams/layout6.xml"/><Relationship Id="rId7" Type="http://schemas.openxmlformats.org/officeDocument/2006/relationships/image" Target="../media/image9.png"/><Relationship Id="rId2" Type="http://schemas.openxmlformats.org/officeDocument/2006/relationships/diagramData" Target="../diagrams/data6.xml"/><Relationship Id="rId1" Type="http://schemas.openxmlformats.org/officeDocument/2006/relationships/slideLayout" Target="../slideLayouts/slideLayout13.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35.xml.rels><?xml version="1.0" encoding="UTF-8" standalone="yes"?>
<Relationships xmlns="http://schemas.openxmlformats.org/package/2006/relationships"><Relationship Id="rId3" Type="http://schemas.openxmlformats.org/officeDocument/2006/relationships/diagramLayout" Target="../diagrams/layout7.xml"/><Relationship Id="rId7" Type="http://schemas.openxmlformats.org/officeDocument/2006/relationships/image" Target="../media/image9.png"/><Relationship Id="rId2" Type="http://schemas.openxmlformats.org/officeDocument/2006/relationships/diagramData" Target="../diagrams/data7.xml"/><Relationship Id="rId1" Type="http://schemas.openxmlformats.org/officeDocument/2006/relationships/slideLayout" Target="../slideLayouts/slideLayout13.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36.xml.rels><?xml version="1.0" encoding="UTF-8" standalone="yes"?>
<Relationships xmlns="http://schemas.openxmlformats.org/package/2006/relationships"><Relationship Id="rId3" Type="http://schemas.openxmlformats.org/officeDocument/2006/relationships/diagramLayout" Target="../diagrams/layout8.xml"/><Relationship Id="rId7" Type="http://schemas.openxmlformats.org/officeDocument/2006/relationships/image" Target="../media/image9.png"/><Relationship Id="rId2" Type="http://schemas.openxmlformats.org/officeDocument/2006/relationships/diagramData" Target="../diagrams/data8.xml"/><Relationship Id="rId1" Type="http://schemas.openxmlformats.org/officeDocument/2006/relationships/slideLayout" Target="../slideLayouts/slideLayout13.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3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jpeg"/><Relationship Id="rId1" Type="http://schemas.openxmlformats.org/officeDocument/2006/relationships/slideLayout" Target="../slideLayouts/slideLayout6.xml"/><Relationship Id="rId6" Type="http://schemas.openxmlformats.org/officeDocument/2006/relationships/image" Target="../media/image9.png"/><Relationship Id="rId5" Type="http://schemas.openxmlformats.org/officeDocument/2006/relationships/image" Target="../media/image1.png"/><Relationship Id="rId4" Type="http://schemas.microsoft.com/office/2007/relationships/hdphoto" Target="../media/hdphoto5.wdp"/></Relationships>
</file>

<file path=ppt/slides/_rels/slide3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8.png"/><Relationship Id="rId1" Type="http://schemas.openxmlformats.org/officeDocument/2006/relationships/slideLayout" Target="../slideLayouts/slideLayout6.xml"/><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9.png"/><Relationship Id="rId1" Type="http://schemas.openxmlformats.org/officeDocument/2006/relationships/slideLayout" Target="../slideLayouts/slideLayout6.xml"/><Relationship Id="rId4" Type="http://schemas.openxmlformats.org/officeDocument/2006/relationships/image" Target="../media/image9.png"/></Relationships>
</file>

<file path=ppt/slides/_rels/slide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14.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www.flickr.com/photos/58811107@N00/5925927642" TargetMode="External"/><Relationship Id="rId7" Type="http://schemas.openxmlformats.org/officeDocument/2006/relationships/image" Target="../media/image9.png"/><Relationship Id="rId2" Type="http://schemas.openxmlformats.org/officeDocument/2006/relationships/image" Target="../media/image10.jpe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hyperlink" Target="https://creativecommons.org/licenses/by-sa/2.0/?ref=ccsearch&amp;atype=rich" TargetMode="External"/><Relationship Id="rId4" Type="http://schemas.openxmlformats.org/officeDocument/2006/relationships/hyperlink" Target="https://www.flickr.com/photos/58811107@N00"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png"/><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9809959" y="2755036"/>
            <a:ext cx="1729005" cy="172900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8" name="TextBox 17"/>
          <p:cNvSpPr txBox="1"/>
          <p:nvPr/>
        </p:nvSpPr>
        <p:spPr>
          <a:xfrm>
            <a:off x="1018883" y="5411314"/>
            <a:ext cx="1984389" cy="369332"/>
          </a:xfrm>
          <a:prstGeom prst="rect">
            <a:avLst/>
          </a:prstGeom>
          <a:noFill/>
        </p:spPr>
        <p:txBody>
          <a:bodyPr wrap="none" rtlCol="0">
            <a:spAutoFit/>
          </a:bodyPr>
          <a:lstStyle/>
          <a:p>
            <a:r>
              <a:rPr lang="en-US" dirty="0"/>
              <a:t>@</a:t>
            </a:r>
            <a:r>
              <a:rPr lang="en-US" dirty="0" err="1"/>
              <a:t>michaelswinslow</a:t>
            </a:r>
            <a:endParaRPr lang="en-US" dirty="0"/>
          </a:p>
        </p:txBody>
      </p:sp>
      <p:sp>
        <p:nvSpPr>
          <p:cNvPr id="19" name="TextBox 18"/>
          <p:cNvSpPr txBox="1"/>
          <p:nvPr/>
        </p:nvSpPr>
        <p:spPr>
          <a:xfrm>
            <a:off x="1018883" y="5895475"/>
            <a:ext cx="1777603" cy="369332"/>
          </a:xfrm>
          <a:prstGeom prst="rect">
            <a:avLst/>
          </a:prstGeom>
          <a:noFill/>
        </p:spPr>
        <p:txBody>
          <a:bodyPr wrap="none" rtlCol="0">
            <a:spAutoFit/>
          </a:bodyPr>
          <a:lstStyle/>
          <a:p>
            <a:r>
              <a:rPr lang="en-US" dirty="0" err="1"/>
              <a:t>michaelswinslow</a:t>
            </a:r>
            <a:endParaRPr lang="en-US" dirty="0"/>
          </a:p>
        </p:txBody>
      </p:sp>
      <p:pic>
        <p:nvPicPr>
          <p:cNvPr id="20" name="Picture 19"/>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48604" y="5452546"/>
            <a:ext cx="346417" cy="293574"/>
          </a:xfrm>
          <a:prstGeom prst="rect">
            <a:avLst/>
          </a:prstGeom>
        </p:spPr>
      </p:pic>
      <p:pic>
        <p:nvPicPr>
          <p:cNvPr id="21" name="Picture 20"/>
          <p:cNvPicPr>
            <a:picLocks noChangeAspect="1"/>
          </p:cNvPicPr>
          <p:nvPr/>
        </p:nvPicPr>
        <p:blipFill>
          <a:blip r:embed="rId4"/>
          <a:stretch>
            <a:fillRect/>
          </a:stretch>
        </p:blipFill>
        <p:spPr>
          <a:xfrm>
            <a:off x="624966" y="5909506"/>
            <a:ext cx="397394" cy="397394"/>
          </a:xfrm>
          <a:prstGeom prst="rect">
            <a:avLst/>
          </a:prstGeom>
        </p:spPr>
      </p:pic>
      <p:sp>
        <p:nvSpPr>
          <p:cNvPr id="12" name="TextBox 11">
            <a:extLst>
              <a:ext uri="{FF2B5EF4-FFF2-40B4-BE49-F238E27FC236}">
                <a16:creationId xmlns:a16="http://schemas.microsoft.com/office/drawing/2014/main" id="{42AED688-9E40-4939-8285-B7142F125D4E}"/>
              </a:ext>
            </a:extLst>
          </p:cNvPr>
          <p:cNvSpPr txBox="1"/>
          <p:nvPr/>
        </p:nvSpPr>
        <p:spPr>
          <a:xfrm>
            <a:off x="188117" y="2772543"/>
            <a:ext cx="5916107" cy="1384995"/>
          </a:xfrm>
          <a:prstGeom prst="rect">
            <a:avLst/>
          </a:prstGeom>
          <a:noFill/>
          <a:effectLst>
            <a:outerShdw blurRad="50800" dist="38100" dir="2700000" algn="tl" rotWithShape="0">
              <a:prstClr val="black">
                <a:alpha val="40000"/>
              </a:prstClr>
            </a:outerShdw>
          </a:effectLst>
        </p:spPr>
        <p:txBody>
          <a:bodyPr wrap="none" rtlCol="0">
            <a:spAutoFit/>
          </a:bodyPr>
          <a:lstStyle/>
          <a:p>
            <a:pPr marL="285750" indent="-285750">
              <a:buFont typeface="Arial" panose="020B0604020202020204" pitchFamily="34" charset="0"/>
              <a:buChar char="•"/>
            </a:pPr>
            <a:r>
              <a:rPr lang="en-US" sz="2800" b="1" dirty="0">
                <a:solidFill>
                  <a:schemeClr val="bg1"/>
                </a:solidFill>
              </a:rPr>
              <a:t>Michael Winslow</a:t>
            </a:r>
          </a:p>
          <a:p>
            <a:pPr marL="285750" indent="-285750">
              <a:buFont typeface="Arial" panose="020B0604020202020204" pitchFamily="34" charset="0"/>
              <a:buChar char="•"/>
            </a:pPr>
            <a:r>
              <a:rPr lang="en-US" sz="2800" b="1" dirty="0">
                <a:solidFill>
                  <a:schemeClr val="bg1"/>
                </a:solidFill>
              </a:rPr>
              <a:t>Senior Director, Comcast</a:t>
            </a:r>
          </a:p>
          <a:p>
            <a:pPr marL="285750" indent="-285750">
              <a:buFont typeface="Arial" panose="020B0604020202020204" pitchFamily="34" charset="0"/>
              <a:buChar char="•"/>
            </a:pPr>
            <a:r>
              <a:rPr lang="en-US" sz="2800" b="1" dirty="0">
                <a:solidFill>
                  <a:schemeClr val="bg1"/>
                </a:solidFill>
              </a:rPr>
              <a:t>I still code for my management tasks</a:t>
            </a:r>
          </a:p>
        </p:txBody>
      </p:sp>
      <p:sp>
        <p:nvSpPr>
          <p:cNvPr id="13" name="TextBox 12">
            <a:extLst>
              <a:ext uri="{FF2B5EF4-FFF2-40B4-BE49-F238E27FC236}">
                <a16:creationId xmlns:a16="http://schemas.microsoft.com/office/drawing/2014/main" id="{63CA2B42-6774-4D9B-A82E-15B3A819AC09}"/>
              </a:ext>
            </a:extLst>
          </p:cNvPr>
          <p:cNvSpPr txBox="1"/>
          <p:nvPr/>
        </p:nvSpPr>
        <p:spPr>
          <a:xfrm>
            <a:off x="188117" y="1105411"/>
            <a:ext cx="12192000" cy="707886"/>
          </a:xfrm>
          <a:prstGeom prst="rect">
            <a:avLst/>
          </a:prstGeom>
          <a:noFill/>
        </p:spPr>
        <p:txBody>
          <a:bodyPr wrap="square" rtlCol="0">
            <a:spAutoFit/>
          </a:bodyPr>
          <a:lstStyle/>
          <a:p>
            <a:r>
              <a:rPr lang="en-US" sz="4000" b="1" dirty="0"/>
              <a:t>Building Confidence in Your SRE Team</a:t>
            </a:r>
          </a:p>
        </p:txBody>
      </p:sp>
    </p:spTree>
    <p:extLst>
      <p:ext uri="{BB962C8B-B14F-4D97-AF65-F5344CB8AC3E}">
        <p14:creationId xmlns:p14="http://schemas.microsoft.com/office/powerpoint/2010/main" val="3036751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890FF75-36C7-4271-8848-7CC31BFE5F86}"/>
              </a:ext>
            </a:extLst>
          </p:cNvPr>
          <p:cNvPicPr>
            <a:picLocks noChangeAspect="1"/>
          </p:cNvPicPr>
          <p:nvPr/>
        </p:nvPicPr>
        <p:blipFill>
          <a:blip r:embed="rId2"/>
          <a:stretch>
            <a:fillRect/>
          </a:stretch>
        </p:blipFill>
        <p:spPr>
          <a:xfrm>
            <a:off x="1933575" y="166687"/>
            <a:ext cx="9582150" cy="6524625"/>
          </a:xfrm>
          <a:prstGeom prst="rect">
            <a:avLst/>
          </a:prstGeom>
        </p:spPr>
      </p:pic>
      <p:sp>
        <p:nvSpPr>
          <p:cNvPr id="4" name="Oval 3">
            <a:extLst>
              <a:ext uri="{FF2B5EF4-FFF2-40B4-BE49-F238E27FC236}">
                <a16:creationId xmlns:a16="http://schemas.microsoft.com/office/drawing/2014/main" id="{71B7F5B9-20C8-410C-9D42-284436D98A25}"/>
              </a:ext>
            </a:extLst>
          </p:cNvPr>
          <p:cNvSpPr/>
          <p:nvPr/>
        </p:nvSpPr>
        <p:spPr>
          <a:xfrm>
            <a:off x="1774544" y="4758709"/>
            <a:ext cx="10278319" cy="879676"/>
          </a:xfrm>
          <a:custGeom>
            <a:avLst/>
            <a:gdLst>
              <a:gd name="connsiteX0" fmla="*/ 0 w 10278319"/>
              <a:gd name="connsiteY0" fmla="*/ 439838 h 879676"/>
              <a:gd name="connsiteX1" fmla="*/ 5139160 w 10278319"/>
              <a:gd name="connsiteY1" fmla="*/ 0 h 879676"/>
              <a:gd name="connsiteX2" fmla="*/ 10278320 w 10278319"/>
              <a:gd name="connsiteY2" fmla="*/ 439838 h 879676"/>
              <a:gd name="connsiteX3" fmla="*/ 5139160 w 10278319"/>
              <a:gd name="connsiteY3" fmla="*/ 879676 h 879676"/>
              <a:gd name="connsiteX4" fmla="*/ 0 w 10278319"/>
              <a:gd name="connsiteY4" fmla="*/ 439838 h 879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78319" h="879676" extrusionOk="0">
                <a:moveTo>
                  <a:pt x="0" y="439838"/>
                </a:moveTo>
                <a:cubicBezTo>
                  <a:pt x="-230785" y="54568"/>
                  <a:pt x="2123263" y="66663"/>
                  <a:pt x="5139160" y="0"/>
                </a:cubicBezTo>
                <a:cubicBezTo>
                  <a:pt x="8003396" y="5464"/>
                  <a:pt x="10271111" y="197151"/>
                  <a:pt x="10278320" y="439838"/>
                </a:cubicBezTo>
                <a:cubicBezTo>
                  <a:pt x="10142203" y="815679"/>
                  <a:pt x="7908543" y="1260490"/>
                  <a:pt x="5139160" y="879676"/>
                </a:cubicBezTo>
                <a:cubicBezTo>
                  <a:pt x="2274053" y="864998"/>
                  <a:pt x="31822" y="697959"/>
                  <a:pt x="0" y="439838"/>
                </a:cubicBezTo>
                <a:close/>
              </a:path>
            </a:pathLst>
          </a:custGeom>
          <a:noFill/>
          <a:ln w="76200">
            <a:solidFill>
              <a:srgbClr val="FF0000"/>
            </a:solidFill>
            <a:extLst>
              <a:ext uri="{C807C97D-BFC1-408E-A445-0C87EB9F89A2}">
                <ask:lineSketchStyleProps xmlns:ask="http://schemas.microsoft.com/office/drawing/2018/sketchyshapes" sd="1219033472">
                  <a:prstGeom prst="ellipse">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A0B566D3-01AA-46E7-8C45-B4791883D51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597888" y="1266745"/>
            <a:ext cx="4996224" cy="4324510"/>
          </a:xfrm>
          <a:prstGeom prst="rect">
            <a:avLst/>
          </a:prstGeom>
        </p:spPr>
      </p:pic>
      <p:pic>
        <p:nvPicPr>
          <p:cNvPr id="7" name="Picture 6">
            <a:extLst>
              <a:ext uri="{FF2B5EF4-FFF2-40B4-BE49-F238E27FC236}">
                <a16:creationId xmlns:a16="http://schemas.microsoft.com/office/drawing/2014/main" id="{6E4EDF45-24BA-4158-817F-53C14FDD714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404013" y="1365287"/>
            <a:ext cx="3920512" cy="3393422"/>
          </a:xfrm>
          <a:prstGeom prst="rect">
            <a:avLst/>
          </a:prstGeom>
          <a:effectLst>
            <a:outerShdw blurRad="63500" sx="102000" sy="102000" algn="ctr" rotWithShape="0">
              <a:prstClr val="black">
                <a:alpha val="40000"/>
              </a:prstClr>
            </a:outerShdw>
          </a:effectLst>
        </p:spPr>
      </p:pic>
      <p:cxnSp>
        <p:nvCxnSpPr>
          <p:cNvPr id="8" name="Straight Arrow Connector 7">
            <a:extLst>
              <a:ext uri="{FF2B5EF4-FFF2-40B4-BE49-F238E27FC236}">
                <a16:creationId xmlns:a16="http://schemas.microsoft.com/office/drawing/2014/main" id="{3E7A5A62-4FDE-4700-BAD4-2E05A5F99938}"/>
              </a:ext>
            </a:extLst>
          </p:cNvPr>
          <p:cNvCxnSpPr/>
          <p:nvPr/>
        </p:nvCxnSpPr>
        <p:spPr>
          <a:xfrm flipH="1">
            <a:off x="3342640" y="3251200"/>
            <a:ext cx="2153920" cy="38608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0F0F7516-10A8-4E45-8D5F-1FC0A505CDEE}"/>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0804585" y="5977286"/>
            <a:ext cx="1092264" cy="885396"/>
          </a:xfrm>
          <a:prstGeom prst="rect">
            <a:avLst/>
          </a:prstGeom>
        </p:spPr>
      </p:pic>
      <p:grpSp>
        <p:nvGrpSpPr>
          <p:cNvPr id="11" name="Group 10">
            <a:extLst>
              <a:ext uri="{FF2B5EF4-FFF2-40B4-BE49-F238E27FC236}">
                <a16:creationId xmlns:a16="http://schemas.microsoft.com/office/drawing/2014/main" id="{07A73B74-02E2-4EC0-A921-AC7C202754F2}"/>
              </a:ext>
            </a:extLst>
          </p:cNvPr>
          <p:cNvGrpSpPr/>
          <p:nvPr/>
        </p:nvGrpSpPr>
        <p:grpSpPr>
          <a:xfrm>
            <a:off x="-65988" y="6352656"/>
            <a:ext cx="3600020" cy="438842"/>
            <a:chOff x="-65988" y="6352656"/>
            <a:chExt cx="3449705" cy="438842"/>
          </a:xfrm>
        </p:grpSpPr>
        <p:sp>
          <p:nvSpPr>
            <p:cNvPr id="12" name="Rounded Rectangle 17">
              <a:extLst>
                <a:ext uri="{FF2B5EF4-FFF2-40B4-BE49-F238E27FC236}">
                  <a16:creationId xmlns:a16="http://schemas.microsoft.com/office/drawing/2014/main" id="{5BEB59DB-8C8F-4C9F-8E59-2A6401DFF8E5}"/>
                </a:ext>
              </a:extLst>
            </p:cNvPr>
            <p:cNvSpPr/>
            <p:nvPr/>
          </p:nvSpPr>
          <p:spPr>
            <a:xfrm>
              <a:off x="-65988" y="6352656"/>
              <a:ext cx="3349743" cy="438842"/>
            </a:xfrm>
            <a:prstGeom prst="round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Image result for twitter symbol">
              <a:extLst>
                <a:ext uri="{FF2B5EF4-FFF2-40B4-BE49-F238E27FC236}">
                  <a16:creationId xmlns:a16="http://schemas.microsoft.com/office/drawing/2014/main" id="{04E51241-0A8B-46C4-8E59-D0A2D6FDDA69}"/>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20162" y="6352656"/>
              <a:ext cx="551701" cy="41377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68EBF1C3-960B-4464-8275-84DDD38AB156}"/>
                </a:ext>
              </a:extLst>
            </p:cNvPr>
            <p:cNvSpPr txBox="1"/>
            <p:nvPr/>
          </p:nvSpPr>
          <p:spPr>
            <a:xfrm>
              <a:off x="373406" y="6368870"/>
              <a:ext cx="3010311" cy="369332"/>
            </a:xfrm>
            <a:prstGeom prst="rect">
              <a:avLst/>
            </a:prstGeom>
            <a:noFill/>
          </p:spPr>
          <p:txBody>
            <a:bodyPr wrap="none" rtlCol="0">
              <a:spAutoFit/>
            </a:bodyPr>
            <a:lstStyle/>
            <a:p>
              <a:r>
                <a:rPr lang="en-US" dirty="0"/>
                <a:t>@michaelswinslow  |  #does21</a:t>
              </a:r>
            </a:p>
          </p:txBody>
        </p:sp>
      </p:grpSp>
      <p:pic>
        <p:nvPicPr>
          <p:cNvPr id="15" name="Picture 2" descr="Google - Site Reliability Engineering">
            <a:extLst>
              <a:ext uri="{FF2B5EF4-FFF2-40B4-BE49-F238E27FC236}">
                <a16:creationId xmlns:a16="http://schemas.microsoft.com/office/drawing/2014/main" id="{AA2CEEBF-241A-4388-9719-67D25CB665E7}"/>
              </a:ext>
            </a:extLst>
          </p:cNvPr>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316634" y="4617480"/>
            <a:ext cx="1276928" cy="163446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140045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xit" presetSubtype="1" fill="hold" nodeType="withEffect">
                                  <p:stCondLst>
                                    <p:cond delay="0"/>
                                  </p:stCondLst>
                                  <p:childTnLst>
                                    <p:anim calcmode="lin" valueType="num">
                                      <p:cBhvr additive="base">
                                        <p:cTn id="6" dur="500"/>
                                        <p:tgtEl>
                                          <p:spTgt spid="5"/>
                                        </p:tgtEl>
                                        <p:attrNameLst>
                                          <p:attrName>ppt_x</p:attrName>
                                        </p:attrNameLst>
                                      </p:cBhvr>
                                      <p:tavLst>
                                        <p:tav tm="0">
                                          <p:val>
                                            <p:strVal val="ppt_x"/>
                                          </p:val>
                                        </p:tav>
                                        <p:tav tm="100000">
                                          <p:val>
                                            <p:strVal val="ppt_x"/>
                                          </p:val>
                                        </p:tav>
                                      </p:tavLst>
                                    </p:anim>
                                    <p:anim calcmode="lin" valueType="num">
                                      <p:cBhvr additive="base">
                                        <p:cTn id="7" dur="500"/>
                                        <p:tgtEl>
                                          <p:spTgt spid="5"/>
                                        </p:tgtEl>
                                        <p:attrNameLst>
                                          <p:attrName>ppt_y</p:attrName>
                                        </p:attrNameLst>
                                      </p:cBhvr>
                                      <p:tavLst>
                                        <p:tav tm="0">
                                          <p:val>
                                            <p:strVal val="ppt_y"/>
                                          </p:val>
                                        </p:tav>
                                        <p:tav tm="100000">
                                          <p:val>
                                            <p:strVal val="0-ppt_h/2"/>
                                          </p:val>
                                        </p:tav>
                                      </p:tavLst>
                                    </p:anim>
                                    <p:set>
                                      <p:cBhvr>
                                        <p:cTn id="8" dur="1" fill="hold">
                                          <p:stCondLst>
                                            <p:cond delay="499"/>
                                          </p:stCondLst>
                                        </p:cTn>
                                        <p:tgtEl>
                                          <p:spTgt spid="5"/>
                                        </p:tgtEl>
                                        <p:attrNameLst>
                                          <p:attrName>style.visibility</p:attrName>
                                        </p:attrNameLst>
                                      </p:cBhvr>
                                      <p:to>
                                        <p:strVal val="hidden"/>
                                      </p:to>
                                    </p:set>
                                  </p:childTnLst>
                                </p:cTn>
                              </p:par>
                              <p:par>
                                <p:cTn id="9" presetID="2" presetClass="entr" presetSubtype="4" fill="hold"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heel(1)">
                                      <p:cBhvr>
                                        <p:cTn id="17" dur="75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1"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additive="base">
                                        <p:cTn id="22" dur="500" fill="hold"/>
                                        <p:tgtEl>
                                          <p:spTgt spid="7"/>
                                        </p:tgtEl>
                                        <p:attrNameLst>
                                          <p:attrName>ppt_x</p:attrName>
                                        </p:attrNameLst>
                                      </p:cBhvr>
                                      <p:tavLst>
                                        <p:tav tm="0">
                                          <p:val>
                                            <p:strVal val="#ppt_x"/>
                                          </p:val>
                                        </p:tav>
                                        <p:tav tm="100000">
                                          <p:val>
                                            <p:strVal val="#ppt_x"/>
                                          </p:val>
                                        </p:tav>
                                      </p:tavLst>
                                    </p:anim>
                                    <p:anim calcmode="lin" valueType="num">
                                      <p:cBhvr additive="base">
                                        <p:cTn id="23" dur="500" fill="hold"/>
                                        <p:tgtEl>
                                          <p:spTgt spid="7"/>
                                        </p:tgtEl>
                                        <p:attrNameLst>
                                          <p:attrName>ppt_y</p:attrName>
                                        </p:attrNameLst>
                                      </p:cBhvr>
                                      <p:tavLst>
                                        <p:tav tm="0">
                                          <p:val>
                                            <p:strVal val="0-#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B47A792-6259-4979-AAC2-E1F6C978EFE5}"/>
              </a:ext>
            </a:extLst>
          </p:cNvPr>
          <p:cNvSpPr txBox="1"/>
          <p:nvPr/>
        </p:nvSpPr>
        <p:spPr>
          <a:xfrm>
            <a:off x="4706324" y="2921168"/>
            <a:ext cx="2779351" cy="1015663"/>
          </a:xfrm>
          <a:prstGeom prst="rect">
            <a:avLst/>
          </a:prstGeom>
          <a:noFill/>
        </p:spPr>
        <p:txBody>
          <a:bodyPr wrap="none" rtlCol="0">
            <a:spAutoFit/>
          </a:bodyPr>
          <a:lstStyle/>
          <a:p>
            <a:pPr algn="ctr"/>
            <a:r>
              <a:rPr lang="en-US" sz="6000" b="1" dirty="0"/>
              <a:t>DEVOPS</a:t>
            </a:r>
          </a:p>
        </p:txBody>
      </p:sp>
      <p:sp>
        <p:nvSpPr>
          <p:cNvPr id="5" name="&quot;Not Allowed&quot; Symbol 4">
            <a:extLst>
              <a:ext uri="{FF2B5EF4-FFF2-40B4-BE49-F238E27FC236}">
                <a16:creationId xmlns:a16="http://schemas.microsoft.com/office/drawing/2014/main" id="{9A652154-7FBC-4C32-B4C4-443E1CF75E8A}"/>
              </a:ext>
            </a:extLst>
          </p:cNvPr>
          <p:cNvSpPr/>
          <p:nvPr/>
        </p:nvSpPr>
        <p:spPr>
          <a:xfrm>
            <a:off x="4050029" y="1560194"/>
            <a:ext cx="4091940" cy="3737610"/>
          </a:xfrm>
          <a:prstGeom prst="noSmoking">
            <a:avLst/>
          </a:prstGeom>
          <a:solidFill>
            <a:srgbClr val="FF0000"/>
          </a:solidFill>
          <a:ln w="31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TextBox 5">
            <a:extLst>
              <a:ext uri="{FF2B5EF4-FFF2-40B4-BE49-F238E27FC236}">
                <a16:creationId xmlns:a16="http://schemas.microsoft.com/office/drawing/2014/main" id="{379C867D-AC56-4459-BDD6-5303CF620DE6}"/>
              </a:ext>
            </a:extLst>
          </p:cNvPr>
          <p:cNvSpPr txBox="1"/>
          <p:nvPr/>
        </p:nvSpPr>
        <p:spPr>
          <a:xfrm>
            <a:off x="4673895" y="0"/>
            <a:ext cx="5623560" cy="1569660"/>
          </a:xfrm>
          <a:prstGeom prst="rect">
            <a:avLst/>
          </a:prstGeom>
          <a:noFill/>
        </p:spPr>
        <p:txBody>
          <a:bodyPr wrap="square" rtlCol="0">
            <a:spAutoFit/>
          </a:bodyPr>
          <a:lstStyle/>
          <a:p>
            <a:r>
              <a:rPr lang="en-US" sz="9600" b="1" dirty="0"/>
              <a:t>S R E</a:t>
            </a:r>
          </a:p>
        </p:txBody>
      </p:sp>
      <p:sp>
        <p:nvSpPr>
          <p:cNvPr id="2" name="TextBox 1">
            <a:extLst>
              <a:ext uri="{FF2B5EF4-FFF2-40B4-BE49-F238E27FC236}">
                <a16:creationId xmlns:a16="http://schemas.microsoft.com/office/drawing/2014/main" id="{8F2CE80A-7826-42C0-8BB8-A21A8A8B7836}"/>
              </a:ext>
            </a:extLst>
          </p:cNvPr>
          <p:cNvSpPr txBox="1"/>
          <p:nvPr/>
        </p:nvSpPr>
        <p:spPr>
          <a:xfrm>
            <a:off x="259882" y="2644169"/>
            <a:ext cx="3667225" cy="1569660"/>
          </a:xfrm>
          <a:prstGeom prst="rect">
            <a:avLst/>
          </a:prstGeom>
          <a:noFill/>
        </p:spPr>
        <p:txBody>
          <a:bodyPr wrap="square" rtlCol="0">
            <a:spAutoFit/>
          </a:bodyPr>
          <a:lstStyle/>
          <a:p>
            <a:r>
              <a:rPr lang="en-US" sz="3200" dirty="0"/>
              <a:t>Our Software Engineers (SWE) will </a:t>
            </a:r>
            <a:r>
              <a:rPr lang="en-US" sz="3200" b="1" dirty="0"/>
              <a:t>develop</a:t>
            </a:r>
            <a:r>
              <a:rPr lang="en-US" sz="3200" dirty="0"/>
              <a:t> software</a:t>
            </a:r>
          </a:p>
        </p:txBody>
      </p:sp>
      <p:sp>
        <p:nvSpPr>
          <p:cNvPr id="7" name="TextBox 6">
            <a:extLst>
              <a:ext uri="{FF2B5EF4-FFF2-40B4-BE49-F238E27FC236}">
                <a16:creationId xmlns:a16="http://schemas.microsoft.com/office/drawing/2014/main" id="{8933AFCE-A0A5-425A-955A-9205F6485DEB}"/>
              </a:ext>
            </a:extLst>
          </p:cNvPr>
          <p:cNvSpPr txBox="1"/>
          <p:nvPr/>
        </p:nvSpPr>
        <p:spPr>
          <a:xfrm>
            <a:off x="8264891" y="2498186"/>
            <a:ext cx="3667225" cy="1569660"/>
          </a:xfrm>
          <a:prstGeom prst="rect">
            <a:avLst/>
          </a:prstGeom>
          <a:noFill/>
        </p:spPr>
        <p:txBody>
          <a:bodyPr wrap="square" rtlCol="0">
            <a:spAutoFit/>
          </a:bodyPr>
          <a:lstStyle/>
          <a:p>
            <a:r>
              <a:rPr lang="en-US" sz="3200" dirty="0"/>
              <a:t>Our Site Reliability Engineers (SRE) will </a:t>
            </a:r>
            <a:r>
              <a:rPr lang="en-US" sz="3200" b="1" dirty="0"/>
              <a:t>operate</a:t>
            </a:r>
            <a:r>
              <a:rPr lang="en-US" sz="3200" dirty="0"/>
              <a:t> software</a:t>
            </a:r>
          </a:p>
        </p:txBody>
      </p:sp>
      <p:grpSp>
        <p:nvGrpSpPr>
          <p:cNvPr id="8" name="Group 7">
            <a:extLst>
              <a:ext uri="{FF2B5EF4-FFF2-40B4-BE49-F238E27FC236}">
                <a16:creationId xmlns:a16="http://schemas.microsoft.com/office/drawing/2014/main" id="{99F96A1D-67EA-4FB4-9C25-4153AC1C0073}"/>
              </a:ext>
            </a:extLst>
          </p:cNvPr>
          <p:cNvGrpSpPr/>
          <p:nvPr/>
        </p:nvGrpSpPr>
        <p:grpSpPr>
          <a:xfrm>
            <a:off x="-65988" y="6352656"/>
            <a:ext cx="3600020" cy="438842"/>
            <a:chOff x="-65988" y="6352656"/>
            <a:chExt cx="3449705" cy="438842"/>
          </a:xfrm>
        </p:grpSpPr>
        <p:sp>
          <p:nvSpPr>
            <p:cNvPr id="9" name="Rounded Rectangle 17">
              <a:extLst>
                <a:ext uri="{FF2B5EF4-FFF2-40B4-BE49-F238E27FC236}">
                  <a16:creationId xmlns:a16="http://schemas.microsoft.com/office/drawing/2014/main" id="{A1F7D88F-F845-4C9C-9E1D-CA3BF82F4E3C}"/>
                </a:ext>
              </a:extLst>
            </p:cNvPr>
            <p:cNvSpPr/>
            <p:nvPr/>
          </p:nvSpPr>
          <p:spPr>
            <a:xfrm>
              <a:off x="-65988" y="6352656"/>
              <a:ext cx="3349743" cy="438842"/>
            </a:xfrm>
            <a:prstGeom prst="round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Image result for twitter symbol">
              <a:extLst>
                <a:ext uri="{FF2B5EF4-FFF2-40B4-BE49-F238E27FC236}">
                  <a16:creationId xmlns:a16="http://schemas.microsoft.com/office/drawing/2014/main" id="{BFE85C6B-97F0-4A42-880C-8B9C75DDD577}"/>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20162" y="6352656"/>
              <a:ext cx="551701" cy="413776"/>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1B8339C4-8C4A-428B-8109-08A5141A45FB}"/>
                </a:ext>
              </a:extLst>
            </p:cNvPr>
            <p:cNvSpPr txBox="1"/>
            <p:nvPr/>
          </p:nvSpPr>
          <p:spPr>
            <a:xfrm>
              <a:off x="373406" y="6368870"/>
              <a:ext cx="3010311" cy="369332"/>
            </a:xfrm>
            <a:prstGeom prst="rect">
              <a:avLst/>
            </a:prstGeom>
            <a:noFill/>
          </p:spPr>
          <p:txBody>
            <a:bodyPr wrap="none" rtlCol="0">
              <a:spAutoFit/>
            </a:bodyPr>
            <a:lstStyle/>
            <a:p>
              <a:r>
                <a:rPr lang="en-US" dirty="0"/>
                <a:t>@michaelswinslow  |  #does21</a:t>
              </a:r>
            </a:p>
          </p:txBody>
        </p:sp>
      </p:grpSp>
      <p:sp>
        <p:nvSpPr>
          <p:cNvPr id="12" name="TextBox 11">
            <a:extLst>
              <a:ext uri="{FF2B5EF4-FFF2-40B4-BE49-F238E27FC236}">
                <a16:creationId xmlns:a16="http://schemas.microsoft.com/office/drawing/2014/main" id="{AA636CFB-A1ED-4259-9A99-20400B1FE659}"/>
              </a:ext>
            </a:extLst>
          </p:cNvPr>
          <p:cNvSpPr txBox="1"/>
          <p:nvPr/>
        </p:nvSpPr>
        <p:spPr>
          <a:xfrm>
            <a:off x="5401161" y="1356241"/>
            <a:ext cx="1389676" cy="1569660"/>
          </a:xfrm>
          <a:prstGeom prst="rect">
            <a:avLst/>
          </a:prstGeom>
          <a:noFill/>
        </p:spPr>
        <p:txBody>
          <a:bodyPr wrap="square" rtlCol="0">
            <a:spAutoFit/>
          </a:bodyPr>
          <a:lstStyle/>
          <a:p>
            <a:pPr algn="ctr"/>
            <a:r>
              <a:rPr lang="en-US" sz="9600" b="1" dirty="0"/>
              <a:t>+</a:t>
            </a:r>
          </a:p>
        </p:txBody>
      </p:sp>
    </p:spTree>
    <p:extLst>
      <p:ext uri="{BB962C8B-B14F-4D97-AF65-F5344CB8AC3E}">
        <p14:creationId xmlns:p14="http://schemas.microsoft.com/office/powerpoint/2010/main" val="3467898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B47A792-6259-4979-AAC2-E1F6C978EFE5}"/>
              </a:ext>
            </a:extLst>
          </p:cNvPr>
          <p:cNvSpPr txBox="1"/>
          <p:nvPr/>
        </p:nvSpPr>
        <p:spPr>
          <a:xfrm>
            <a:off x="4706324" y="2921168"/>
            <a:ext cx="2779351" cy="1015663"/>
          </a:xfrm>
          <a:prstGeom prst="rect">
            <a:avLst/>
          </a:prstGeom>
          <a:noFill/>
        </p:spPr>
        <p:txBody>
          <a:bodyPr wrap="none" rtlCol="0">
            <a:spAutoFit/>
          </a:bodyPr>
          <a:lstStyle/>
          <a:p>
            <a:pPr algn="ctr"/>
            <a:r>
              <a:rPr lang="en-US" sz="6000" b="1" dirty="0"/>
              <a:t>DEVOPS</a:t>
            </a:r>
          </a:p>
        </p:txBody>
      </p:sp>
      <p:sp>
        <p:nvSpPr>
          <p:cNvPr id="6" name="TextBox 5">
            <a:extLst>
              <a:ext uri="{FF2B5EF4-FFF2-40B4-BE49-F238E27FC236}">
                <a16:creationId xmlns:a16="http://schemas.microsoft.com/office/drawing/2014/main" id="{379C867D-AC56-4459-BDD6-5303CF620DE6}"/>
              </a:ext>
            </a:extLst>
          </p:cNvPr>
          <p:cNvSpPr txBox="1"/>
          <p:nvPr/>
        </p:nvSpPr>
        <p:spPr>
          <a:xfrm>
            <a:off x="4673895" y="0"/>
            <a:ext cx="5623560" cy="1569660"/>
          </a:xfrm>
          <a:prstGeom prst="rect">
            <a:avLst/>
          </a:prstGeom>
          <a:noFill/>
        </p:spPr>
        <p:txBody>
          <a:bodyPr wrap="square" rtlCol="0">
            <a:spAutoFit/>
          </a:bodyPr>
          <a:lstStyle/>
          <a:p>
            <a:r>
              <a:rPr lang="en-US" sz="9600" b="1" dirty="0"/>
              <a:t>S R E</a:t>
            </a:r>
          </a:p>
        </p:txBody>
      </p:sp>
      <p:sp>
        <p:nvSpPr>
          <p:cNvPr id="2" name="TextBox 1">
            <a:extLst>
              <a:ext uri="{FF2B5EF4-FFF2-40B4-BE49-F238E27FC236}">
                <a16:creationId xmlns:a16="http://schemas.microsoft.com/office/drawing/2014/main" id="{8F2CE80A-7826-42C0-8BB8-A21A8A8B7836}"/>
              </a:ext>
            </a:extLst>
          </p:cNvPr>
          <p:cNvSpPr txBox="1"/>
          <p:nvPr/>
        </p:nvSpPr>
        <p:spPr>
          <a:xfrm>
            <a:off x="259882" y="2644169"/>
            <a:ext cx="3667225" cy="1569660"/>
          </a:xfrm>
          <a:prstGeom prst="rect">
            <a:avLst/>
          </a:prstGeom>
          <a:noFill/>
        </p:spPr>
        <p:txBody>
          <a:bodyPr wrap="square" rtlCol="0">
            <a:spAutoFit/>
          </a:bodyPr>
          <a:lstStyle/>
          <a:p>
            <a:r>
              <a:rPr lang="en-US" sz="3200" dirty="0"/>
              <a:t>Our Software Engineers (SWE) will </a:t>
            </a:r>
            <a:r>
              <a:rPr lang="en-US" sz="3200" b="1" dirty="0"/>
              <a:t>develop</a:t>
            </a:r>
            <a:r>
              <a:rPr lang="en-US" sz="3200" dirty="0"/>
              <a:t> software</a:t>
            </a:r>
          </a:p>
        </p:txBody>
      </p:sp>
      <p:sp>
        <p:nvSpPr>
          <p:cNvPr id="7" name="TextBox 6">
            <a:extLst>
              <a:ext uri="{FF2B5EF4-FFF2-40B4-BE49-F238E27FC236}">
                <a16:creationId xmlns:a16="http://schemas.microsoft.com/office/drawing/2014/main" id="{8933AFCE-A0A5-425A-955A-9205F6485DEB}"/>
              </a:ext>
            </a:extLst>
          </p:cNvPr>
          <p:cNvSpPr txBox="1"/>
          <p:nvPr/>
        </p:nvSpPr>
        <p:spPr>
          <a:xfrm>
            <a:off x="8264891" y="2498186"/>
            <a:ext cx="3855989" cy="2554545"/>
          </a:xfrm>
          <a:prstGeom prst="rect">
            <a:avLst/>
          </a:prstGeom>
          <a:noFill/>
        </p:spPr>
        <p:txBody>
          <a:bodyPr wrap="square" rtlCol="0">
            <a:spAutoFit/>
          </a:bodyPr>
          <a:lstStyle/>
          <a:p>
            <a:r>
              <a:rPr lang="en-US" sz="3200" dirty="0"/>
              <a:t>Our Site Reliability Engineers (SRE) will use DevOps principles to </a:t>
            </a:r>
            <a:r>
              <a:rPr lang="en-US" sz="3200" b="1" dirty="0"/>
              <a:t>operate and improve</a:t>
            </a:r>
            <a:r>
              <a:rPr lang="en-US" sz="3200" dirty="0"/>
              <a:t> software</a:t>
            </a:r>
          </a:p>
        </p:txBody>
      </p:sp>
      <p:grpSp>
        <p:nvGrpSpPr>
          <p:cNvPr id="8" name="Group 7">
            <a:extLst>
              <a:ext uri="{FF2B5EF4-FFF2-40B4-BE49-F238E27FC236}">
                <a16:creationId xmlns:a16="http://schemas.microsoft.com/office/drawing/2014/main" id="{99F96A1D-67EA-4FB4-9C25-4153AC1C0073}"/>
              </a:ext>
            </a:extLst>
          </p:cNvPr>
          <p:cNvGrpSpPr/>
          <p:nvPr/>
        </p:nvGrpSpPr>
        <p:grpSpPr>
          <a:xfrm>
            <a:off x="-65988" y="6352656"/>
            <a:ext cx="3600020" cy="438842"/>
            <a:chOff x="-65988" y="6352656"/>
            <a:chExt cx="3449705" cy="438842"/>
          </a:xfrm>
        </p:grpSpPr>
        <p:sp>
          <p:nvSpPr>
            <p:cNvPr id="9" name="Rounded Rectangle 17">
              <a:extLst>
                <a:ext uri="{FF2B5EF4-FFF2-40B4-BE49-F238E27FC236}">
                  <a16:creationId xmlns:a16="http://schemas.microsoft.com/office/drawing/2014/main" id="{A1F7D88F-F845-4C9C-9E1D-CA3BF82F4E3C}"/>
                </a:ext>
              </a:extLst>
            </p:cNvPr>
            <p:cNvSpPr/>
            <p:nvPr/>
          </p:nvSpPr>
          <p:spPr>
            <a:xfrm>
              <a:off x="-65988" y="6352656"/>
              <a:ext cx="3349743" cy="438842"/>
            </a:xfrm>
            <a:prstGeom prst="round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Image result for twitter symbol">
              <a:extLst>
                <a:ext uri="{FF2B5EF4-FFF2-40B4-BE49-F238E27FC236}">
                  <a16:creationId xmlns:a16="http://schemas.microsoft.com/office/drawing/2014/main" id="{BFE85C6B-97F0-4A42-880C-8B9C75DDD577}"/>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20162" y="6352656"/>
              <a:ext cx="551701" cy="413776"/>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1B8339C4-8C4A-428B-8109-08A5141A45FB}"/>
                </a:ext>
              </a:extLst>
            </p:cNvPr>
            <p:cNvSpPr txBox="1"/>
            <p:nvPr/>
          </p:nvSpPr>
          <p:spPr>
            <a:xfrm>
              <a:off x="373406" y="6368870"/>
              <a:ext cx="3010311" cy="369332"/>
            </a:xfrm>
            <a:prstGeom prst="rect">
              <a:avLst/>
            </a:prstGeom>
            <a:noFill/>
          </p:spPr>
          <p:txBody>
            <a:bodyPr wrap="none" rtlCol="0">
              <a:spAutoFit/>
            </a:bodyPr>
            <a:lstStyle/>
            <a:p>
              <a:r>
                <a:rPr lang="en-US" dirty="0"/>
                <a:t>@michaelswinslow  |  #does21</a:t>
              </a:r>
            </a:p>
          </p:txBody>
        </p:sp>
      </p:grpSp>
      <p:sp>
        <p:nvSpPr>
          <p:cNvPr id="12" name="TextBox 11">
            <a:extLst>
              <a:ext uri="{FF2B5EF4-FFF2-40B4-BE49-F238E27FC236}">
                <a16:creationId xmlns:a16="http://schemas.microsoft.com/office/drawing/2014/main" id="{363523AD-AEEE-41B4-9682-06ADABEB4654}"/>
              </a:ext>
            </a:extLst>
          </p:cNvPr>
          <p:cNvSpPr txBox="1"/>
          <p:nvPr/>
        </p:nvSpPr>
        <p:spPr>
          <a:xfrm>
            <a:off x="5401161" y="1356241"/>
            <a:ext cx="1389676" cy="1569660"/>
          </a:xfrm>
          <a:prstGeom prst="rect">
            <a:avLst/>
          </a:prstGeom>
          <a:noFill/>
        </p:spPr>
        <p:txBody>
          <a:bodyPr wrap="square" rtlCol="0">
            <a:spAutoFit/>
          </a:bodyPr>
          <a:lstStyle/>
          <a:p>
            <a:pPr algn="ctr"/>
            <a:r>
              <a:rPr lang="en-US" sz="9600" b="1" dirty="0"/>
              <a:t>+</a:t>
            </a:r>
          </a:p>
        </p:txBody>
      </p:sp>
      <p:sp>
        <p:nvSpPr>
          <p:cNvPr id="3" name="Heart 2">
            <a:extLst>
              <a:ext uri="{FF2B5EF4-FFF2-40B4-BE49-F238E27FC236}">
                <a16:creationId xmlns:a16="http://schemas.microsoft.com/office/drawing/2014/main" id="{F6CCEBEE-9EDE-488B-9096-6C7D2C37EED6}"/>
              </a:ext>
            </a:extLst>
          </p:cNvPr>
          <p:cNvSpPr/>
          <p:nvPr/>
        </p:nvSpPr>
        <p:spPr>
          <a:xfrm>
            <a:off x="9928725" y="5252720"/>
            <a:ext cx="528320" cy="508000"/>
          </a:xfrm>
          <a:prstGeom prst="heart">
            <a:avLst/>
          </a:prstGeom>
          <a:solidFill>
            <a:srgbClr val="00B050"/>
          </a:solid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126466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a:extLst>
              <a:ext uri="{FF2B5EF4-FFF2-40B4-BE49-F238E27FC236}">
                <a16:creationId xmlns:a16="http://schemas.microsoft.com/office/drawing/2014/main" id="{8DFF7350-9ECD-4135-9C52-308B7005F3A2}"/>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0" y="1282"/>
            <a:ext cx="12191980" cy="6856718"/>
          </a:xfrm>
          <a:prstGeom prst="rect">
            <a:avLst/>
          </a:prstGeom>
        </p:spPr>
      </p:pic>
      <p:pic>
        <p:nvPicPr>
          <p:cNvPr id="12" name="Picture 11" descr="Logo, company name&#10;&#10;Description automatically generated">
            <a:extLst>
              <a:ext uri="{FF2B5EF4-FFF2-40B4-BE49-F238E27FC236}">
                <a16:creationId xmlns:a16="http://schemas.microsoft.com/office/drawing/2014/main" id="{08F2E1BE-29AD-4088-ABB4-0D9F024A80E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753968" y="5957361"/>
            <a:ext cx="1200919" cy="952452"/>
          </a:xfrm>
          <a:prstGeom prst="rect">
            <a:avLst/>
          </a:prstGeom>
        </p:spPr>
      </p:pic>
      <p:grpSp>
        <p:nvGrpSpPr>
          <p:cNvPr id="13" name="Group 12">
            <a:extLst>
              <a:ext uri="{FF2B5EF4-FFF2-40B4-BE49-F238E27FC236}">
                <a16:creationId xmlns:a16="http://schemas.microsoft.com/office/drawing/2014/main" id="{840D8A20-8370-48CC-94BB-7BB2E4EC7234}"/>
              </a:ext>
            </a:extLst>
          </p:cNvPr>
          <p:cNvGrpSpPr/>
          <p:nvPr/>
        </p:nvGrpSpPr>
        <p:grpSpPr>
          <a:xfrm>
            <a:off x="-65988" y="6352656"/>
            <a:ext cx="3600020" cy="438842"/>
            <a:chOff x="-65988" y="6352656"/>
            <a:chExt cx="3449705" cy="438842"/>
          </a:xfrm>
        </p:grpSpPr>
        <p:sp>
          <p:nvSpPr>
            <p:cNvPr id="14" name="Rounded Rectangle 17">
              <a:extLst>
                <a:ext uri="{FF2B5EF4-FFF2-40B4-BE49-F238E27FC236}">
                  <a16:creationId xmlns:a16="http://schemas.microsoft.com/office/drawing/2014/main" id="{BC00E77F-E5F4-44CB-9141-4E207664FBE7}"/>
                </a:ext>
              </a:extLst>
            </p:cNvPr>
            <p:cNvSpPr/>
            <p:nvPr/>
          </p:nvSpPr>
          <p:spPr>
            <a:xfrm>
              <a:off x="-65988" y="6352656"/>
              <a:ext cx="3349743" cy="438842"/>
            </a:xfrm>
            <a:prstGeom prst="round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descr="Image result for twitter symbol">
              <a:extLst>
                <a:ext uri="{FF2B5EF4-FFF2-40B4-BE49-F238E27FC236}">
                  <a16:creationId xmlns:a16="http://schemas.microsoft.com/office/drawing/2014/main" id="{85050E6F-5F5D-4FBF-9AA3-623D4B1C36FF}"/>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20162" y="6352656"/>
              <a:ext cx="551701" cy="413776"/>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095FD900-B467-4317-9AD3-4DA231319881}"/>
                </a:ext>
              </a:extLst>
            </p:cNvPr>
            <p:cNvSpPr txBox="1"/>
            <p:nvPr/>
          </p:nvSpPr>
          <p:spPr>
            <a:xfrm>
              <a:off x="373406" y="6368870"/>
              <a:ext cx="3010311" cy="369332"/>
            </a:xfrm>
            <a:prstGeom prst="rect">
              <a:avLst/>
            </a:prstGeom>
            <a:noFill/>
          </p:spPr>
          <p:txBody>
            <a:bodyPr wrap="none" rtlCol="0">
              <a:spAutoFit/>
            </a:bodyPr>
            <a:lstStyle/>
            <a:p>
              <a:r>
                <a:rPr lang="en-US" dirty="0"/>
                <a:t>@michaelswinslow  |  #does21</a:t>
              </a:r>
            </a:p>
          </p:txBody>
        </p:sp>
      </p:grpSp>
    </p:spTree>
    <p:extLst>
      <p:ext uri="{BB962C8B-B14F-4D97-AF65-F5344CB8AC3E}">
        <p14:creationId xmlns:p14="http://schemas.microsoft.com/office/powerpoint/2010/main" val="2670301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1741AB1-D351-4D29-9878-C6735D819129}"/>
              </a:ext>
            </a:extLst>
          </p:cNvPr>
          <p:cNvPicPr>
            <a:picLocks noChangeAspect="1"/>
          </p:cNvPicPr>
          <p:nvPr/>
        </p:nvPicPr>
        <p:blipFill>
          <a:blip r:embed="rId2"/>
          <a:stretch>
            <a:fillRect/>
          </a:stretch>
        </p:blipFill>
        <p:spPr>
          <a:xfrm>
            <a:off x="0" y="0"/>
            <a:ext cx="12192000" cy="6858000"/>
          </a:xfrm>
          <a:prstGeom prst="rect">
            <a:avLst/>
          </a:prstGeom>
        </p:spPr>
      </p:pic>
      <p:sp>
        <p:nvSpPr>
          <p:cNvPr id="6" name="TextBox 5">
            <a:extLst>
              <a:ext uri="{FF2B5EF4-FFF2-40B4-BE49-F238E27FC236}">
                <a16:creationId xmlns:a16="http://schemas.microsoft.com/office/drawing/2014/main" id="{9A6B6FF5-0B99-42B3-928A-B1E46ADCB711}"/>
              </a:ext>
            </a:extLst>
          </p:cNvPr>
          <p:cNvSpPr txBox="1"/>
          <p:nvPr/>
        </p:nvSpPr>
        <p:spPr>
          <a:xfrm>
            <a:off x="757495" y="529389"/>
            <a:ext cx="4953985" cy="923330"/>
          </a:xfrm>
          <a:prstGeom prst="rect">
            <a:avLst/>
          </a:prstGeom>
          <a:no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none" rtlCol="0">
            <a:spAutoFit/>
          </a:bodyPr>
          <a:lstStyle/>
          <a:p>
            <a:r>
              <a:rPr lang="en-US" sz="5400" b="1" dirty="0">
                <a:solidFill>
                  <a:schemeClr val="bg1"/>
                </a:solidFill>
              </a:rPr>
              <a:t>1. AUTOMATION</a:t>
            </a:r>
          </a:p>
        </p:txBody>
      </p:sp>
      <p:pic>
        <p:nvPicPr>
          <p:cNvPr id="9" name="Picture 8">
            <a:extLst>
              <a:ext uri="{FF2B5EF4-FFF2-40B4-BE49-F238E27FC236}">
                <a16:creationId xmlns:a16="http://schemas.microsoft.com/office/drawing/2014/main" id="{A2673D7E-9441-4439-9709-71182CCFAD7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804585" y="5977286"/>
            <a:ext cx="1092264" cy="885396"/>
          </a:xfrm>
          <a:prstGeom prst="rect">
            <a:avLst/>
          </a:prstGeom>
        </p:spPr>
      </p:pic>
      <p:grpSp>
        <p:nvGrpSpPr>
          <p:cNvPr id="10" name="Group 9">
            <a:extLst>
              <a:ext uri="{FF2B5EF4-FFF2-40B4-BE49-F238E27FC236}">
                <a16:creationId xmlns:a16="http://schemas.microsoft.com/office/drawing/2014/main" id="{235F18C9-D0D2-483B-9490-0C168316C7F1}"/>
              </a:ext>
            </a:extLst>
          </p:cNvPr>
          <p:cNvGrpSpPr/>
          <p:nvPr/>
        </p:nvGrpSpPr>
        <p:grpSpPr>
          <a:xfrm>
            <a:off x="-65988" y="6352656"/>
            <a:ext cx="3600020" cy="438842"/>
            <a:chOff x="-65988" y="6352656"/>
            <a:chExt cx="3449705" cy="438842"/>
          </a:xfrm>
        </p:grpSpPr>
        <p:sp>
          <p:nvSpPr>
            <p:cNvPr id="11" name="Rounded Rectangle 17">
              <a:extLst>
                <a:ext uri="{FF2B5EF4-FFF2-40B4-BE49-F238E27FC236}">
                  <a16:creationId xmlns:a16="http://schemas.microsoft.com/office/drawing/2014/main" id="{8286956C-7F7A-4731-A9E6-421FD29F9774}"/>
                </a:ext>
              </a:extLst>
            </p:cNvPr>
            <p:cNvSpPr/>
            <p:nvPr/>
          </p:nvSpPr>
          <p:spPr>
            <a:xfrm>
              <a:off x="-65988" y="6352656"/>
              <a:ext cx="3349743" cy="438842"/>
            </a:xfrm>
            <a:prstGeom prst="round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Image result for twitter symbol">
              <a:extLst>
                <a:ext uri="{FF2B5EF4-FFF2-40B4-BE49-F238E27FC236}">
                  <a16:creationId xmlns:a16="http://schemas.microsoft.com/office/drawing/2014/main" id="{D2C4100C-1571-4B70-A2B6-409D291B044C}"/>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20162" y="6352656"/>
              <a:ext cx="551701" cy="413776"/>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0736E8BA-DF36-462F-B1C0-9974C1B2DA71}"/>
                </a:ext>
              </a:extLst>
            </p:cNvPr>
            <p:cNvSpPr txBox="1"/>
            <p:nvPr/>
          </p:nvSpPr>
          <p:spPr>
            <a:xfrm>
              <a:off x="373406" y="6368870"/>
              <a:ext cx="3010311" cy="369332"/>
            </a:xfrm>
            <a:prstGeom prst="rect">
              <a:avLst/>
            </a:prstGeom>
            <a:noFill/>
          </p:spPr>
          <p:txBody>
            <a:bodyPr wrap="none" rtlCol="0">
              <a:spAutoFit/>
            </a:bodyPr>
            <a:lstStyle/>
            <a:p>
              <a:r>
                <a:rPr lang="en-US" dirty="0"/>
                <a:t>@michaelswinslow  |  #does21</a:t>
              </a:r>
            </a:p>
          </p:txBody>
        </p:sp>
      </p:grpSp>
    </p:spTree>
    <p:extLst>
      <p:ext uri="{BB962C8B-B14F-4D97-AF65-F5344CB8AC3E}">
        <p14:creationId xmlns:p14="http://schemas.microsoft.com/office/powerpoint/2010/main" val="20185588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063690" y="2731808"/>
            <a:ext cx="10291665" cy="1325563"/>
          </a:xfrm>
        </p:spPr>
        <p:txBody>
          <a:bodyPr>
            <a:normAutofit fontScale="90000"/>
          </a:bodyPr>
          <a:lstStyle/>
          <a:p>
            <a:pPr algn="ctr"/>
            <a:r>
              <a:rPr lang="en-US" dirty="0"/>
              <a:t>“We must automate away the 100s of routine tasks which create the fog that impedes our vision</a:t>
            </a:r>
            <a:r>
              <a:rPr lang="en-US" b="1" dirty="0"/>
              <a:t>.</a:t>
            </a:r>
            <a:r>
              <a:rPr lang="en-US" dirty="0"/>
              <a:t>” </a:t>
            </a:r>
            <a:r>
              <a:rPr lang="en-US" sz="4000" dirty="0">
                <a:solidFill>
                  <a:schemeClr val="accent5"/>
                </a:solidFill>
              </a:rPr>
              <a:t>– Dana Wilson</a:t>
            </a:r>
            <a:r>
              <a:rPr lang="en-US" sz="4000" b="1" dirty="0">
                <a:solidFill>
                  <a:schemeClr val="accent5"/>
                </a:solidFill>
              </a:rPr>
              <a:t>, SVP of Reliability Engineering, Comcast</a:t>
            </a:r>
          </a:p>
        </p:txBody>
      </p:sp>
      <p:grpSp>
        <p:nvGrpSpPr>
          <p:cNvPr id="3" name="Group 2">
            <a:extLst>
              <a:ext uri="{FF2B5EF4-FFF2-40B4-BE49-F238E27FC236}">
                <a16:creationId xmlns:a16="http://schemas.microsoft.com/office/drawing/2014/main" id="{E1F22E75-0881-41C4-8B33-9A8FAD5FAB80}"/>
              </a:ext>
            </a:extLst>
          </p:cNvPr>
          <p:cNvGrpSpPr/>
          <p:nvPr/>
        </p:nvGrpSpPr>
        <p:grpSpPr>
          <a:xfrm>
            <a:off x="-65988" y="6352656"/>
            <a:ext cx="3600020" cy="438842"/>
            <a:chOff x="-65988" y="6352656"/>
            <a:chExt cx="3449705" cy="438842"/>
          </a:xfrm>
        </p:grpSpPr>
        <p:sp>
          <p:nvSpPr>
            <p:cNvPr id="4" name="Rounded Rectangle 17">
              <a:extLst>
                <a:ext uri="{FF2B5EF4-FFF2-40B4-BE49-F238E27FC236}">
                  <a16:creationId xmlns:a16="http://schemas.microsoft.com/office/drawing/2014/main" id="{F686015D-58DE-475C-9222-64DCC6B6EC8E}"/>
                </a:ext>
              </a:extLst>
            </p:cNvPr>
            <p:cNvSpPr/>
            <p:nvPr/>
          </p:nvSpPr>
          <p:spPr>
            <a:xfrm>
              <a:off x="-65988" y="6352656"/>
              <a:ext cx="3349743" cy="438842"/>
            </a:xfrm>
            <a:prstGeom prst="round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Image result for twitter symbol">
              <a:extLst>
                <a:ext uri="{FF2B5EF4-FFF2-40B4-BE49-F238E27FC236}">
                  <a16:creationId xmlns:a16="http://schemas.microsoft.com/office/drawing/2014/main" id="{A56B5DDB-6FF4-49A7-9BBF-471C7B6CBC77}"/>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20162" y="6352656"/>
              <a:ext cx="551701" cy="41377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EE2205D1-A208-44E0-A361-D5F37FF6681E}"/>
                </a:ext>
              </a:extLst>
            </p:cNvPr>
            <p:cNvSpPr txBox="1"/>
            <p:nvPr/>
          </p:nvSpPr>
          <p:spPr>
            <a:xfrm>
              <a:off x="373406" y="6368870"/>
              <a:ext cx="3010311" cy="369332"/>
            </a:xfrm>
            <a:prstGeom prst="rect">
              <a:avLst/>
            </a:prstGeom>
            <a:noFill/>
          </p:spPr>
          <p:txBody>
            <a:bodyPr wrap="none" rtlCol="0">
              <a:spAutoFit/>
            </a:bodyPr>
            <a:lstStyle/>
            <a:p>
              <a:r>
                <a:rPr lang="en-US" dirty="0"/>
                <a:t>@michaelswinslow  |  #does21</a:t>
              </a:r>
            </a:p>
          </p:txBody>
        </p:sp>
      </p:grpSp>
    </p:spTree>
    <p:extLst>
      <p:ext uri="{BB962C8B-B14F-4D97-AF65-F5344CB8AC3E}">
        <p14:creationId xmlns:p14="http://schemas.microsoft.com/office/powerpoint/2010/main" val="11918793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Icon&#10;&#10;Description automatically generated">
            <a:extLst>
              <a:ext uri="{FF2B5EF4-FFF2-40B4-BE49-F238E27FC236}">
                <a16:creationId xmlns:a16="http://schemas.microsoft.com/office/drawing/2014/main" id="{1A8D5FDA-F45A-41B4-A6C3-775FE59B33F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8575" y="0"/>
            <a:ext cx="6858000" cy="6858000"/>
          </a:xfrm>
          <a:prstGeom prst="rect">
            <a:avLst/>
          </a:prstGeom>
        </p:spPr>
      </p:pic>
      <p:pic>
        <p:nvPicPr>
          <p:cNvPr id="6146" name="Picture 2" descr="animated-page-scroll">
            <a:extLst>
              <a:ext uri="{FF2B5EF4-FFF2-40B4-BE49-F238E27FC236}">
                <a16:creationId xmlns:a16="http://schemas.microsoft.com/office/drawing/2014/main" id="{FC99F198-B3F6-4936-B07C-B00CD33A461D}"/>
              </a:ext>
            </a:extLst>
          </p:cNvPr>
          <p:cNvPicPr>
            <a:picLocks noChangeAspect="1" noChangeArrowheads="1" noCrop="1"/>
          </p:cNvPicPr>
          <p:nvPr/>
        </p:nvPicPr>
        <p:blipFill>
          <a:blip r:embed="rId3" cstate="screen">
            <a:alphaModFix amt="41000"/>
            <a:extLst>
              <a:ext uri="{28A0092B-C50C-407E-A947-70E740481C1C}">
                <a14:useLocalDpi xmlns:a14="http://schemas.microsoft.com/office/drawing/2010/main"/>
              </a:ext>
            </a:extLst>
          </a:blip>
          <a:srcRect/>
          <a:stretch>
            <a:fillRect/>
          </a:stretch>
        </p:blipFill>
        <p:spPr bwMode="auto">
          <a:xfrm>
            <a:off x="3435603" y="644570"/>
            <a:ext cx="3533033" cy="204079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E2278DA5-A544-4145-95AE-0E3CAFADD1BD}"/>
              </a:ext>
            </a:extLst>
          </p:cNvPr>
          <p:cNvSpPr txBox="1"/>
          <p:nvPr/>
        </p:nvSpPr>
        <p:spPr>
          <a:xfrm>
            <a:off x="7438292" y="644570"/>
            <a:ext cx="4437038" cy="5632311"/>
          </a:xfrm>
          <a:prstGeom prst="rect">
            <a:avLst/>
          </a:prstGeom>
          <a:noFill/>
        </p:spPr>
        <p:txBody>
          <a:bodyPr wrap="square" rtlCol="0">
            <a:spAutoFit/>
          </a:bodyPr>
          <a:lstStyle/>
          <a:p>
            <a:r>
              <a:rPr lang="en-US" sz="3600" b="1" dirty="0"/>
              <a:t>The “Brent” Effect</a:t>
            </a:r>
          </a:p>
          <a:p>
            <a:endParaRPr lang="en-US" dirty="0"/>
          </a:p>
          <a:p>
            <a:r>
              <a:rPr lang="en-US" dirty="0"/>
              <a:t>Brent is your go-to person.</a:t>
            </a:r>
          </a:p>
          <a:p>
            <a:endParaRPr lang="en-US" dirty="0"/>
          </a:p>
          <a:p>
            <a:r>
              <a:rPr lang="en-US" dirty="0"/>
              <a:t>Reliance on one-person impacts people in multiple ways. PMs or Managers want or ask for that resource and are uncomfortable with other resources. This impacts confidence and morale of others in the team.</a:t>
            </a:r>
          </a:p>
          <a:p>
            <a:endParaRPr lang="en-US" dirty="0"/>
          </a:p>
          <a:p>
            <a:r>
              <a:rPr lang="en-US" dirty="0"/>
              <a:t>Brent is so heavily used, he has no time to articulate, share and upskill others in the team. </a:t>
            </a:r>
            <a:r>
              <a:rPr lang="en-US" b="1" dirty="0"/>
              <a:t>There is a clear dearth of documentation to help others as well. </a:t>
            </a:r>
            <a:r>
              <a:rPr lang="en-US" dirty="0"/>
              <a:t>Letting go of Brent is not an option which not only hinders Brent’s growth but also stops others in the team from growing into Brent’s role.</a:t>
            </a:r>
          </a:p>
          <a:p>
            <a:endParaRPr lang="en-US" dirty="0"/>
          </a:p>
        </p:txBody>
      </p:sp>
      <p:sp>
        <p:nvSpPr>
          <p:cNvPr id="5" name="Rectangle 4">
            <a:extLst>
              <a:ext uri="{FF2B5EF4-FFF2-40B4-BE49-F238E27FC236}">
                <a16:creationId xmlns:a16="http://schemas.microsoft.com/office/drawing/2014/main" id="{4BFFCC61-97E6-4A67-A433-642FE9F45D45}"/>
              </a:ext>
            </a:extLst>
          </p:cNvPr>
          <p:cNvSpPr/>
          <p:nvPr/>
        </p:nvSpPr>
        <p:spPr>
          <a:xfrm>
            <a:off x="3876016" y="6468865"/>
            <a:ext cx="6588369" cy="461665"/>
          </a:xfrm>
          <a:prstGeom prst="rect">
            <a:avLst/>
          </a:prstGeom>
        </p:spPr>
        <p:txBody>
          <a:bodyPr wrap="square">
            <a:spAutoFit/>
          </a:bodyPr>
          <a:lstStyle/>
          <a:p>
            <a:pPr algn="r"/>
            <a:r>
              <a:rPr lang="en-US" sz="1200" dirty="0">
                <a:solidFill>
                  <a:srgbClr val="0070C0"/>
                </a:solidFill>
              </a:rPr>
              <a:t>https://medium.com/@rajipillay/the-brent-effect-df10c4c5d3bc</a:t>
            </a:r>
          </a:p>
          <a:p>
            <a:pPr algn="r"/>
            <a:endParaRPr lang="en-US" sz="1200" dirty="0">
              <a:solidFill>
                <a:srgbClr val="0070C0"/>
              </a:solidFill>
            </a:endParaRPr>
          </a:p>
        </p:txBody>
      </p:sp>
      <p:pic>
        <p:nvPicPr>
          <p:cNvPr id="10244" name="Picture 4" descr="The Phoenix Project: A Novel About IT, DevOps, and Helping Your Business  Win: Amazon.co.uk: Gene Kim, Kevin Behr, George Spafford: 8601410700966:  Books">
            <a:extLst>
              <a:ext uri="{FF2B5EF4-FFF2-40B4-BE49-F238E27FC236}">
                <a16:creationId xmlns:a16="http://schemas.microsoft.com/office/drawing/2014/main" id="{4A1CC2A1-522B-48E7-BB39-BDC73F61F083}"/>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285994" y="4049514"/>
            <a:ext cx="1441621" cy="2162432"/>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5380D6AD-7781-4428-A201-8A9095B68C17}"/>
              </a:ext>
            </a:extLst>
          </p:cNvPr>
          <p:cNvSpPr txBox="1"/>
          <p:nvPr/>
        </p:nvSpPr>
        <p:spPr>
          <a:xfrm>
            <a:off x="6314303" y="6270408"/>
            <a:ext cx="2446695" cy="276999"/>
          </a:xfrm>
          <a:prstGeom prst="rect">
            <a:avLst/>
          </a:prstGeom>
          <a:noFill/>
        </p:spPr>
        <p:txBody>
          <a:bodyPr wrap="none" rtlCol="0">
            <a:spAutoFit/>
          </a:bodyPr>
          <a:lstStyle/>
          <a:p>
            <a:r>
              <a:rPr lang="en-US" sz="1200" dirty="0">
                <a:solidFill>
                  <a:srgbClr val="0070C0"/>
                </a:solidFill>
              </a:rPr>
              <a:t>https://www.blackillustrations.com/</a:t>
            </a:r>
          </a:p>
        </p:txBody>
      </p:sp>
      <p:grpSp>
        <p:nvGrpSpPr>
          <p:cNvPr id="9" name="Group 8">
            <a:extLst>
              <a:ext uri="{FF2B5EF4-FFF2-40B4-BE49-F238E27FC236}">
                <a16:creationId xmlns:a16="http://schemas.microsoft.com/office/drawing/2014/main" id="{619F9FE4-D4C1-49B3-984B-4C6D1011A92C}"/>
              </a:ext>
            </a:extLst>
          </p:cNvPr>
          <p:cNvGrpSpPr/>
          <p:nvPr/>
        </p:nvGrpSpPr>
        <p:grpSpPr>
          <a:xfrm>
            <a:off x="-65988" y="6352656"/>
            <a:ext cx="3600020" cy="438842"/>
            <a:chOff x="-65988" y="6352656"/>
            <a:chExt cx="3449705" cy="438842"/>
          </a:xfrm>
        </p:grpSpPr>
        <p:sp>
          <p:nvSpPr>
            <p:cNvPr id="10" name="Rounded Rectangle 17">
              <a:extLst>
                <a:ext uri="{FF2B5EF4-FFF2-40B4-BE49-F238E27FC236}">
                  <a16:creationId xmlns:a16="http://schemas.microsoft.com/office/drawing/2014/main" id="{2561CD3F-BDD0-4768-91E3-40BA6D6314B9}"/>
                </a:ext>
              </a:extLst>
            </p:cNvPr>
            <p:cNvSpPr/>
            <p:nvPr/>
          </p:nvSpPr>
          <p:spPr>
            <a:xfrm>
              <a:off x="-65988" y="6352656"/>
              <a:ext cx="3349743" cy="438842"/>
            </a:xfrm>
            <a:prstGeom prst="round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Image result for twitter symbol">
              <a:extLst>
                <a:ext uri="{FF2B5EF4-FFF2-40B4-BE49-F238E27FC236}">
                  <a16:creationId xmlns:a16="http://schemas.microsoft.com/office/drawing/2014/main" id="{58A06869-EAE3-49D4-8234-831999233A18}"/>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20162" y="6352656"/>
              <a:ext cx="551701" cy="413776"/>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81BF1E26-588C-40CE-B380-F3A77017A89E}"/>
                </a:ext>
              </a:extLst>
            </p:cNvPr>
            <p:cNvSpPr txBox="1"/>
            <p:nvPr/>
          </p:nvSpPr>
          <p:spPr>
            <a:xfrm>
              <a:off x="373406" y="6368870"/>
              <a:ext cx="3010311" cy="369332"/>
            </a:xfrm>
            <a:prstGeom prst="rect">
              <a:avLst/>
            </a:prstGeom>
            <a:noFill/>
          </p:spPr>
          <p:txBody>
            <a:bodyPr wrap="none" rtlCol="0">
              <a:spAutoFit/>
            </a:bodyPr>
            <a:lstStyle/>
            <a:p>
              <a:r>
                <a:rPr lang="en-US" dirty="0"/>
                <a:t>@michaelswinslow  |  #does21</a:t>
              </a:r>
            </a:p>
          </p:txBody>
        </p:sp>
      </p:grpSp>
    </p:spTree>
    <p:extLst>
      <p:ext uri="{BB962C8B-B14F-4D97-AF65-F5344CB8AC3E}">
        <p14:creationId xmlns:p14="http://schemas.microsoft.com/office/powerpoint/2010/main" val="40334416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Icon&#10;&#10;Description automatically generated">
            <a:extLst>
              <a:ext uri="{FF2B5EF4-FFF2-40B4-BE49-F238E27FC236}">
                <a16:creationId xmlns:a16="http://schemas.microsoft.com/office/drawing/2014/main" id="{47802C78-C0A1-445A-946D-0413D6F80F1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667000" y="0"/>
            <a:ext cx="6858000" cy="6858000"/>
          </a:xfrm>
          <a:prstGeom prst="rect">
            <a:avLst/>
          </a:prstGeom>
        </p:spPr>
      </p:pic>
      <p:sp>
        <p:nvSpPr>
          <p:cNvPr id="4" name="TextBox 3">
            <a:extLst>
              <a:ext uri="{FF2B5EF4-FFF2-40B4-BE49-F238E27FC236}">
                <a16:creationId xmlns:a16="http://schemas.microsoft.com/office/drawing/2014/main" id="{A066D440-2E35-4F2E-98ED-B2BA9DE144E1}"/>
              </a:ext>
            </a:extLst>
          </p:cNvPr>
          <p:cNvSpPr txBox="1"/>
          <p:nvPr/>
        </p:nvSpPr>
        <p:spPr>
          <a:xfrm>
            <a:off x="3716216" y="1488832"/>
            <a:ext cx="3013261" cy="1754326"/>
          </a:xfrm>
          <a:prstGeom prst="rect">
            <a:avLst/>
          </a:prstGeom>
          <a:noFill/>
        </p:spPr>
        <p:txBody>
          <a:bodyPr wrap="none" rtlCol="0">
            <a:spAutoFit/>
          </a:bodyPr>
          <a:lstStyle/>
          <a:p>
            <a:r>
              <a:rPr lang="en-US" b="1" dirty="0"/>
              <a:t>INSTRUCTIONS</a:t>
            </a:r>
          </a:p>
          <a:p>
            <a:pPr marL="342900" indent="-342900">
              <a:buAutoNum type="arabicPeriod"/>
            </a:pPr>
            <a:r>
              <a:rPr lang="en-US" dirty="0"/>
              <a:t>Verify Release Notes</a:t>
            </a:r>
          </a:p>
          <a:p>
            <a:pPr marL="342900" indent="-342900">
              <a:buAutoNum type="arabicPeriod"/>
            </a:pPr>
            <a:r>
              <a:rPr lang="en-US" dirty="0"/>
              <a:t>Verify release file</a:t>
            </a:r>
          </a:p>
          <a:p>
            <a:pPr marL="342900" indent="-342900">
              <a:buAutoNum type="arabicPeriod"/>
            </a:pPr>
            <a:r>
              <a:rPr lang="en-US" dirty="0"/>
              <a:t>Verify with Release </a:t>
            </a:r>
            <a:r>
              <a:rPr lang="en-US" dirty="0" err="1"/>
              <a:t>Mgr</a:t>
            </a:r>
            <a:endParaRPr lang="en-US" dirty="0"/>
          </a:p>
          <a:p>
            <a:pPr marL="342900" indent="-342900">
              <a:buAutoNum type="arabicPeriod"/>
            </a:pPr>
            <a:r>
              <a:rPr lang="en-US" dirty="0"/>
              <a:t>Inform people before start</a:t>
            </a:r>
          </a:p>
          <a:p>
            <a:pPr marL="342900" indent="-342900">
              <a:buAutoNum type="arabicPeriod"/>
            </a:pPr>
            <a:r>
              <a:rPr lang="en-US" dirty="0"/>
              <a:t>Disable VIP</a:t>
            </a:r>
          </a:p>
        </p:txBody>
      </p:sp>
      <p:sp>
        <p:nvSpPr>
          <p:cNvPr id="5" name="TextBox 4">
            <a:extLst>
              <a:ext uri="{FF2B5EF4-FFF2-40B4-BE49-F238E27FC236}">
                <a16:creationId xmlns:a16="http://schemas.microsoft.com/office/drawing/2014/main" id="{1F561989-0A66-4C2A-AEFA-6BE96BB8DA05}"/>
              </a:ext>
            </a:extLst>
          </p:cNvPr>
          <p:cNvSpPr txBox="1"/>
          <p:nvPr/>
        </p:nvSpPr>
        <p:spPr>
          <a:xfrm>
            <a:off x="6314303" y="6270408"/>
            <a:ext cx="2446695" cy="276999"/>
          </a:xfrm>
          <a:prstGeom prst="rect">
            <a:avLst/>
          </a:prstGeom>
          <a:noFill/>
        </p:spPr>
        <p:txBody>
          <a:bodyPr wrap="none" rtlCol="0">
            <a:spAutoFit/>
          </a:bodyPr>
          <a:lstStyle/>
          <a:p>
            <a:r>
              <a:rPr lang="en-US" sz="1200" dirty="0">
                <a:solidFill>
                  <a:srgbClr val="0070C0"/>
                </a:solidFill>
              </a:rPr>
              <a:t>https://www.blackillustrations.com/</a:t>
            </a:r>
          </a:p>
        </p:txBody>
      </p:sp>
      <p:grpSp>
        <p:nvGrpSpPr>
          <p:cNvPr id="6" name="Group 5">
            <a:extLst>
              <a:ext uri="{FF2B5EF4-FFF2-40B4-BE49-F238E27FC236}">
                <a16:creationId xmlns:a16="http://schemas.microsoft.com/office/drawing/2014/main" id="{A5531499-178C-4504-A973-56178323D16E}"/>
              </a:ext>
            </a:extLst>
          </p:cNvPr>
          <p:cNvGrpSpPr/>
          <p:nvPr/>
        </p:nvGrpSpPr>
        <p:grpSpPr>
          <a:xfrm>
            <a:off x="-65988" y="6352656"/>
            <a:ext cx="3600020" cy="438842"/>
            <a:chOff x="-65988" y="6352656"/>
            <a:chExt cx="3449705" cy="438842"/>
          </a:xfrm>
        </p:grpSpPr>
        <p:sp>
          <p:nvSpPr>
            <p:cNvPr id="7" name="Rounded Rectangle 17">
              <a:extLst>
                <a:ext uri="{FF2B5EF4-FFF2-40B4-BE49-F238E27FC236}">
                  <a16:creationId xmlns:a16="http://schemas.microsoft.com/office/drawing/2014/main" id="{2C923C36-1D7F-4B8D-91F0-3DA4C8DA745A}"/>
                </a:ext>
              </a:extLst>
            </p:cNvPr>
            <p:cNvSpPr/>
            <p:nvPr/>
          </p:nvSpPr>
          <p:spPr>
            <a:xfrm>
              <a:off x="-65988" y="6352656"/>
              <a:ext cx="3349743" cy="438842"/>
            </a:xfrm>
            <a:prstGeom prst="round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Image result for twitter symbol">
              <a:extLst>
                <a:ext uri="{FF2B5EF4-FFF2-40B4-BE49-F238E27FC236}">
                  <a16:creationId xmlns:a16="http://schemas.microsoft.com/office/drawing/2014/main" id="{7CA00125-D813-498B-97BE-BEDA6DD68FD1}"/>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0162" y="6352656"/>
              <a:ext cx="551701" cy="41377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272CC9B8-6E5E-4D8F-9E96-DC80DA60D468}"/>
                </a:ext>
              </a:extLst>
            </p:cNvPr>
            <p:cNvSpPr txBox="1"/>
            <p:nvPr/>
          </p:nvSpPr>
          <p:spPr>
            <a:xfrm>
              <a:off x="373406" y="6368870"/>
              <a:ext cx="3010311" cy="369332"/>
            </a:xfrm>
            <a:prstGeom prst="rect">
              <a:avLst/>
            </a:prstGeom>
            <a:noFill/>
          </p:spPr>
          <p:txBody>
            <a:bodyPr wrap="none" rtlCol="0">
              <a:spAutoFit/>
            </a:bodyPr>
            <a:lstStyle/>
            <a:p>
              <a:r>
                <a:rPr lang="en-US" dirty="0"/>
                <a:t>@michaelswinslow  |  #does21</a:t>
              </a:r>
            </a:p>
          </p:txBody>
        </p:sp>
      </p:grpSp>
    </p:spTree>
    <p:extLst>
      <p:ext uri="{BB962C8B-B14F-4D97-AF65-F5344CB8AC3E}">
        <p14:creationId xmlns:p14="http://schemas.microsoft.com/office/powerpoint/2010/main" val="2002792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150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wipe(left)">
                                      <p:cBhvr>
                                        <p:cTn id="7" dur="750"/>
                                        <p:tgtEl>
                                          <p:spTgt spid="4">
                                            <p:txEl>
                                              <p:pRg st="0" end="0"/>
                                            </p:txEl>
                                          </p:spTgt>
                                        </p:tgtEl>
                                      </p:cBhvr>
                                    </p:animEffect>
                                  </p:childTnLst>
                                </p:cTn>
                              </p:par>
                            </p:childTnLst>
                          </p:cTn>
                        </p:par>
                        <p:par>
                          <p:cTn id="8" fill="hold">
                            <p:stCondLst>
                              <p:cond delay="2250"/>
                            </p:stCondLst>
                            <p:childTnLst>
                              <p:par>
                                <p:cTn id="9" presetID="22" presetClass="entr" presetSubtype="8" fill="hold" grpId="0" nodeType="after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Effect transition="in" filter="wipe(left)">
                                      <p:cBhvr>
                                        <p:cTn id="11" dur="750"/>
                                        <p:tgtEl>
                                          <p:spTgt spid="4">
                                            <p:txEl>
                                              <p:pRg st="1" end="1"/>
                                            </p:txEl>
                                          </p:spTgt>
                                        </p:tgtEl>
                                      </p:cBhvr>
                                    </p:animEffect>
                                  </p:childTnLst>
                                </p:cTn>
                              </p:par>
                            </p:childTnLst>
                          </p:cTn>
                        </p:par>
                        <p:par>
                          <p:cTn id="12" fill="hold">
                            <p:stCondLst>
                              <p:cond delay="3000"/>
                            </p:stCondLst>
                            <p:childTnLst>
                              <p:par>
                                <p:cTn id="13" presetID="22" presetClass="entr" presetSubtype="8" fill="hold" grpId="0" nodeType="after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wipe(left)">
                                      <p:cBhvr>
                                        <p:cTn id="15" dur="750"/>
                                        <p:tgtEl>
                                          <p:spTgt spid="4">
                                            <p:txEl>
                                              <p:pRg st="2" end="2"/>
                                            </p:txEl>
                                          </p:spTgt>
                                        </p:tgtEl>
                                      </p:cBhvr>
                                    </p:animEffect>
                                  </p:childTnLst>
                                </p:cTn>
                              </p:par>
                            </p:childTnLst>
                          </p:cTn>
                        </p:par>
                        <p:par>
                          <p:cTn id="16" fill="hold">
                            <p:stCondLst>
                              <p:cond delay="3750"/>
                            </p:stCondLst>
                            <p:childTnLst>
                              <p:par>
                                <p:cTn id="17" presetID="22" presetClass="entr" presetSubtype="8" fill="hold" grpId="0" nodeType="after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animEffect transition="in" filter="wipe(left)">
                                      <p:cBhvr>
                                        <p:cTn id="19" dur="750"/>
                                        <p:tgtEl>
                                          <p:spTgt spid="4">
                                            <p:txEl>
                                              <p:pRg st="3" end="3"/>
                                            </p:txEl>
                                          </p:spTgt>
                                        </p:tgtEl>
                                      </p:cBhvr>
                                    </p:animEffect>
                                  </p:childTnLst>
                                </p:cTn>
                              </p:par>
                            </p:childTnLst>
                          </p:cTn>
                        </p:par>
                        <p:par>
                          <p:cTn id="20" fill="hold">
                            <p:stCondLst>
                              <p:cond delay="4500"/>
                            </p:stCondLst>
                            <p:childTnLst>
                              <p:par>
                                <p:cTn id="21" presetID="22" presetClass="entr" presetSubtype="8" fill="hold" grpId="0" nodeType="after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animEffect transition="in" filter="wipe(left)">
                                      <p:cBhvr>
                                        <p:cTn id="23" dur="750"/>
                                        <p:tgtEl>
                                          <p:spTgt spid="4">
                                            <p:txEl>
                                              <p:pRg st="4" end="4"/>
                                            </p:txEl>
                                          </p:spTgt>
                                        </p:tgtEl>
                                      </p:cBhvr>
                                    </p:animEffect>
                                  </p:childTnLst>
                                </p:cTn>
                              </p:par>
                            </p:childTnLst>
                          </p:cTn>
                        </p:par>
                        <p:par>
                          <p:cTn id="24" fill="hold">
                            <p:stCondLst>
                              <p:cond delay="5250"/>
                            </p:stCondLst>
                            <p:childTnLst>
                              <p:par>
                                <p:cTn id="25" presetID="22" presetClass="entr" presetSubtype="8" fill="hold" grpId="0" nodeType="after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animEffect transition="in" filter="wipe(left)">
                                      <p:cBhvr>
                                        <p:cTn id="27" dur="75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F119E6D-64E6-4A3C-BE0E-0723C80548B2}"/>
              </a:ext>
            </a:extLst>
          </p:cNvPr>
          <p:cNvPicPr>
            <a:picLocks noChangeAspect="1"/>
          </p:cNvPicPr>
          <p:nvPr/>
        </p:nvPicPr>
        <p:blipFill>
          <a:blip r:embed="rId2"/>
          <a:stretch>
            <a:fillRect/>
          </a:stretch>
        </p:blipFill>
        <p:spPr>
          <a:xfrm>
            <a:off x="-1054062" y="-1"/>
            <a:ext cx="15919243" cy="7777213"/>
          </a:xfrm>
          <a:prstGeom prst="rect">
            <a:avLst/>
          </a:prstGeom>
        </p:spPr>
      </p:pic>
      <p:sp>
        <p:nvSpPr>
          <p:cNvPr id="5" name="Rectangle 4">
            <a:extLst>
              <a:ext uri="{FF2B5EF4-FFF2-40B4-BE49-F238E27FC236}">
                <a16:creationId xmlns:a16="http://schemas.microsoft.com/office/drawing/2014/main" id="{D42B1DA7-80A5-400F-AECD-7F4BF7B9497F}"/>
              </a:ext>
            </a:extLst>
          </p:cNvPr>
          <p:cNvSpPr/>
          <p:nvPr/>
        </p:nvSpPr>
        <p:spPr>
          <a:xfrm>
            <a:off x="2818177" y="3758719"/>
            <a:ext cx="2629721" cy="12988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31922771-1468-48DA-AAA1-C4E9CBEEFB4E}"/>
              </a:ext>
            </a:extLst>
          </p:cNvPr>
          <p:cNvSpPr/>
          <p:nvPr/>
        </p:nvSpPr>
        <p:spPr>
          <a:xfrm>
            <a:off x="2687179" y="3986565"/>
            <a:ext cx="3136105" cy="12988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D5003A10-35CD-4365-9393-B79CB8296DB6}"/>
              </a:ext>
            </a:extLst>
          </p:cNvPr>
          <p:cNvSpPr/>
          <p:nvPr/>
        </p:nvSpPr>
        <p:spPr>
          <a:xfrm>
            <a:off x="1746712" y="1028372"/>
            <a:ext cx="476724" cy="8815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Rounded Corners 1">
            <a:extLst>
              <a:ext uri="{FF2B5EF4-FFF2-40B4-BE49-F238E27FC236}">
                <a16:creationId xmlns:a16="http://schemas.microsoft.com/office/drawing/2014/main" id="{D9073D5B-D543-436B-8A67-9711AC4A96D7}"/>
              </a:ext>
            </a:extLst>
          </p:cNvPr>
          <p:cNvSpPr/>
          <p:nvPr/>
        </p:nvSpPr>
        <p:spPr>
          <a:xfrm>
            <a:off x="1145406" y="3099335"/>
            <a:ext cx="6959066" cy="1828800"/>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DB092853-8170-423F-AEB6-F97F44F0E84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804585" y="5977286"/>
            <a:ext cx="1092264" cy="885396"/>
          </a:xfrm>
          <a:prstGeom prst="rect">
            <a:avLst/>
          </a:prstGeom>
        </p:spPr>
      </p:pic>
      <p:grpSp>
        <p:nvGrpSpPr>
          <p:cNvPr id="9" name="Group 8">
            <a:extLst>
              <a:ext uri="{FF2B5EF4-FFF2-40B4-BE49-F238E27FC236}">
                <a16:creationId xmlns:a16="http://schemas.microsoft.com/office/drawing/2014/main" id="{B45C2C84-B29C-42D1-B653-7CE54532E9D5}"/>
              </a:ext>
            </a:extLst>
          </p:cNvPr>
          <p:cNvGrpSpPr/>
          <p:nvPr/>
        </p:nvGrpSpPr>
        <p:grpSpPr>
          <a:xfrm>
            <a:off x="-65988" y="6352656"/>
            <a:ext cx="3600020" cy="438842"/>
            <a:chOff x="-65988" y="6352656"/>
            <a:chExt cx="3449705" cy="438842"/>
          </a:xfrm>
        </p:grpSpPr>
        <p:sp>
          <p:nvSpPr>
            <p:cNvPr id="10" name="Rounded Rectangle 17">
              <a:extLst>
                <a:ext uri="{FF2B5EF4-FFF2-40B4-BE49-F238E27FC236}">
                  <a16:creationId xmlns:a16="http://schemas.microsoft.com/office/drawing/2014/main" id="{B0070B81-E6F6-4B5A-A523-F153CBAD59F7}"/>
                </a:ext>
              </a:extLst>
            </p:cNvPr>
            <p:cNvSpPr/>
            <p:nvPr/>
          </p:nvSpPr>
          <p:spPr>
            <a:xfrm>
              <a:off x="-65988" y="6352656"/>
              <a:ext cx="3349743" cy="438842"/>
            </a:xfrm>
            <a:prstGeom prst="round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Image result for twitter symbol">
              <a:extLst>
                <a:ext uri="{FF2B5EF4-FFF2-40B4-BE49-F238E27FC236}">
                  <a16:creationId xmlns:a16="http://schemas.microsoft.com/office/drawing/2014/main" id="{EEB8A47E-58B9-40EE-8827-A7EBA710938B}"/>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20162" y="6352656"/>
              <a:ext cx="551701" cy="413776"/>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AE3B8265-6623-4D02-BD83-8357FA2B7CBC}"/>
                </a:ext>
              </a:extLst>
            </p:cNvPr>
            <p:cNvSpPr txBox="1"/>
            <p:nvPr/>
          </p:nvSpPr>
          <p:spPr>
            <a:xfrm>
              <a:off x="373406" y="6368870"/>
              <a:ext cx="3010311" cy="369332"/>
            </a:xfrm>
            <a:prstGeom prst="rect">
              <a:avLst/>
            </a:prstGeom>
            <a:noFill/>
          </p:spPr>
          <p:txBody>
            <a:bodyPr wrap="none" rtlCol="0">
              <a:spAutoFit/>
            </a:bodyPr>
            <a:lstStyle/>
            <a:p>
              <a:r>
                <a:rPr lang="en-US" dirty="0"/>
                <a:t>@michaelswinslow  |  #does21</a:t>
              </a:r>
            </a:p>
          </p:txBody>
        </p:sp>
      </p:grpSp>
    </p:spTree>
    <p:extLst>
      <p:ext uri="{BB962C8B-B14F-4D97-AF65-F5344CB8AC3E}">
        <p14:creationId xmlns:p14="http://schemas.microsoft.com/office/powerpoint/2010/main" val="20843895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Icon&#10;&#10;Description automatically generated">
            <a:extLst>
              <a:ext uri="{FF2B5EF4-FFF2-40B4-BE49-F238E27FC236}">
                <a16:creationId xmlns:a16="http://schemas.microsoft.com/office/drawing/2014/main" id="{6B2041AF-B144-4283-A1B3-22EBD620E64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7468" y="0"/>
            <a:ext cx="6855469" cy="6858000"/>
          </a:xfrm>
          <a:prstGeom prst="rect">
            <a:avLst/>
          </a:prstGeom>
        </p:spPr>
      </p:pic>
      <p:sp>
        <p:nvSpPr>
          <p:cNvPr id="4" name="TextBox 3">
            <a:extLst>
              <a:ext uri="{FF2B5EF4-FFF2-40B4-BE49-F238E27FC236}">
                <a16:creationId xmlns:a16="http://schemas.microsoft.com/office/drawing/2014/main" id="{0DF952BE-F9A0-4B1D-A161-BED2BD8D1C8C}"/>
              </a:ext>
            </a:extLst>
          </p:cNvPr>
          <p:cNvSpPr txBox="1"/>
          <p:nvPr/>
        </p:nvSpPr>
        <p:spPr>
          <a:xfrm>
            <a:off x="7438291" y="644570"/>
            <a:ext cx="4526729" cy="4801314"/>
          </a:xfrm>
          <a:prstGeom prst="rect">
            <a:avLst/>
          </a:prstGeom>
          <a:noFill/>
        </p:spPr>
        <p:txBody>
          <a:bodyPr wrap="square" rtlCol="0">
            <a:spAutoFit/>
          </a:bodyPr>
          <a:lstStyle/>
          <a:p>
            <a:r>
              <a:rPr lang="en-US" sz="3600" b="1" dirty="0"/>
              <a:t>Trust the Process</a:t>
            </a:r>
          </a:p>
          <a:p>
            <a:endParaRPr lang="en-US" dirty="0"/>
          </a:p>
          <a:p>
            <a:r>
              <a:rPr lang="en-US" dirty="0"/>
              <a:t>1. The engineer executing the runbook (hands on the keyboard) ideally should be one of the junior team members.</a:t>
            </a:r>
          </a:p>
          <a:p>
            <a:endParaRPr lang="en-US" dirty="0"/>
          </a:p>
          <a:p>
            <a:r>
              <a:rPr lang="en-US" dirty="0"/>
              <a:t>2. The “Brent” should be available, but should only help when the junior engineer is stuck.</a:t>
            </a:r>
          </a:p>
          <a:p>
            <a:endParaRPr lang="en-US" dirty="0"/>
          </a:p>
          <a:p>
            <a:r>
              <a:rPr lang="en-US" dirty="0"/>
              <a:t>3. Each time the junior engineer abandons the runbook and seeks guidance from Brent, the third engineer should update the runbook accordingly.</a:t>
            </a:r>
          </a:p>
          <a:p>
            <a:endParaRPr lang="en-US" dirty="0"/>
          </a:p>
          <a:p>
            <a:r>
              <a:rPr lang="en-US" dirty="0"/>
              <a:t>4. Repeat this each time the runbook needs to be executed until the error occurrences a rare.</a:t>
            </a:r>
          </a:p>
        </p:txBody>
      </p:sp>
      <p:sp>
        <p:nvSpPr>
          <p:cNvPr id="6" name="Arrow: Down 5">
            <a:extLst>
              <a:ext uri="{FF2B5EF4-FFF2-40B4-BE49-F238E27FC236}">
                <a16:creationId xmlns:a16="http://schemas.microsoft.com/office/drawing/2014/main" id="{1CBAC056-8DC7-4218-A84D-8E9AAFB5DF8E}"/>
              </a:ext>
            </a:extLst>
          </p:cNvPr>
          <p:cNvSpPr/>
          <p:nvPr/>
        </p:nvSpPr>
        <p:spPr>
          <a:xfrm rot="1574659">
            <a:off x="5785970" y="1101969"/>
            <a:ext cx="539262" cy="1113692"/>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Arrow: Down 6">
            <a:extLst>
              <a:ext uri="{FF2B5EF4-FFF2-40B4-BE49-F238E27FC236}">
                <a16:creationId xmlns:a16="http://schemas.microsoft.com/office/drawing/2014/main" id="{4E9EE1D4-963F-4A06-AB11-AC323D334E75}"/>
              </a:ext>
            </a:extLst>
          </p:cNvPr>
          <p:cNvSpPr/>
          <p:nvPr/>
        </p:nvSpPr>
        <p:spPr>
          <a:xfrm rot="17402074">
            <a:off x="4140343" y="2572819"/>
            <a:ext cx="539262" cy="1113692"/>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Down 7">
            <a:extLst>
              <a:ext uri="{FF2B5EF4-FFF2-40B4-BE49-F238E27FC236}">
                <a16:creationId xmlns:a16="http://schemas.microsoft.com/office/drawing/2014/main" id="{B1AFFB4D-5334-4C6D-8C44-FBD8A9EB31DB}"/>
              </a:ext>
            </a:extLst>
          </p:cNvPr>
          <p:cNvSpPr/>
          <p:nvPr/>
        </p:nvSpPr>
        <p:spPr>
          <a:xfrm rot="5823216">
            <a:off x="3378963" y="2308544"/>
            <a:ext cx="539262" cy="3246444"/>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Curved Right 8">
            <a:extLst>
              <a:ext uri="{FF2B5EF4-FFF2-40B4-BE49-F238E27FC236}">
                <a16:creationId xmlns:a16="http://schemas.microsoft.com/office/drawing/2014/main" id="{2633B2AE-9D4A-468E-B746-BB81209ADEE1}"/>
              </a:ext>
            </a:extLst>
          </p:cNvPr>
          <p:cNvSpPr/>
          <p:nvPr/>
        </p:nvSpPr>
        <p:spPr>
          <a:xfrm>
            <a:off x="656392" y="3914033"/>
            <a:ext cx="2696308" cy="1219200"/>
          </a:xfrm>
          <a:prstGeom prst="curved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Arrow: Curved Right 9">
            <a:extLst>
              <a:ext uri="{FF2B5EF4-FFF2-40B4-BE49-F238E27FC236}">
                <a16:creationId xmlns:a16="http://schemas.microsoft.com/office/drawing/2014/main" id="{80A3B066-DE7B-4D45-B525-364BD6636C74}"/>
              </a:ext>
            </a:extLst>
          </p:cNvPr>
          <p:cNvSpPr/>
          <p:nvPr/>
        </p:nvSpPr>
        <p:spPr>
          <a:xfrm rot="10800000">
            <a:off x="3505202" y="3747591"/>
            <a:ext cx="2696308" cy="1219200"/>
          </a:xfrm>
          <a:prstGeom prst="curved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TextBox 10">
            <a:extLst>
              <a:ext uri="{FF2B5EF4-FFF2-40B4-BE49-F238E27FC236}">
                <a16:creationId xmlns:a16="http://schemas.microsoft.com/office/drawing/2014/main" id="{E1C5CC00-56A4-4737-AA6E-862F5B3236FB}"/>
              </a:ext>
            </a:extLst>
          </p:cNvPr>
          <p:cNvSpPr txBox="1"/>
          <p:nvPr/>
        </p:nvSpPr>
        <p:spPr>
          <a:xfrm>
            <a:off x="6314303" y="6270408"/>
            <a:ext cx="2446695" cy="276999"/>
          </a:xfrm>
          <a:prstGeom prst="rect">
            <a:avLst/>
          </a:prstGeom>
          <a:noFill/>
        </p:spPr>
        <p:txBody>
          <a:bodyPr wrap="none" rtlCol="0">
            <a:spAutoFit/>
          </a:bodyPr>
          <a:lstStyle/>
          <a:p>
            <a:r>
              <a:rPr lang="en-US" sz="1200" dirty="0">
                <a:solidFill>
                  <a:srgbClr val="0070C0"/>
                </a:solidFill>
              </a:rPr>
              <a:t>https://www.blackillustrations.com/</a:t>
            </a:r>
          </a:p>
        </p:txBody>
      </p:sp>
      <p:grpSp>
        <p:nvGrpSpPr>
          <p:cNvPr id="12" name="Group 11">
            <a:extLst>
              <a:ext uri="{FF2B5EF4-FFF2-40B4-BE49-F238E27FC236}">
                <a16:creationId xmlns:a16="http://schemas.microsoft.com/office/drawing/2014/main" id="{23C9AE30-8EDE-4F32-B7A5-A5DC5801E607}"/>
              </a:ext>
            </a:extLst>
          </p:cNvPr>
          <p:cNvGrpSpPr/>
          <p:nvPr/>
        </p:nvGrpSpPr>
        <p:grpSpPr>
          <a:xfrm>
            <a:off x="-65988" y="6352656"/>
            <a:ext cx="3600020" cy="438842"/>
            <a:chOff x="-65988" y="6352656"/>
            <a:chExt cx="3449705" cy="438842"/>
          </a:xfrm>
        </p:grpSpPr>
        <p:sp>
          <p:nvSpPr>
            <p:cNvPr id="13" name="Rounded Rectangle 17">
              <a:extLst>
                <a:ext uri="{FF2B5EF4-FFF2-40B4-BE49-F238E27FC236}">
                  <a16:creationId xmlns:a16="http://schemas.microsoft.com/office/drawing/2014/main" id="{EE9D6699-23F4-430E-AC44-97991D6BBF4D}"/>
                </a:ext>
              </a:extLst>
            </p:cNvPr>
            <p:cNvSpPr/>
            <p:nvPr/>
          </p:nvSpPr>
          <p:spPr>
            <a:xfrm>
              <a:off x="-65988" y="6352656"/>
              <a:ext cx="3349743" cy="438842"/>
            </a:xfrm>
            <a:prstGeom prst="round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descr="Image result for twitter symbol">
              <a:extLst>
                <a:ext uri="{FF2B5EF4-FFF2-40B4-BE49-F238E27FC236}">
                  <a16:creationId xmlns:a16="http://schemas.microsoft.com/office/drawing/2014/main" id="{28F89B53-7722-49FA-BA72-15A45978226C}"/>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0162" y="6352656"/>
              <a:ext cx="551701" cy="413776"/>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9E49AA9D-DB61-4795-801F-9643DECEE13B}"/>
                </a:ext>
              </a:extLst>
            </p:cNvPr>
            <p:cNvSpPr txBox="1"/>
            <p:nvPr/>
          </p:nvSpPr>
          <p:spPr>
            <a:xfrm>
              <a:off x="373406" y="6368870"/>
              <a:ext cx="3010311" cy="369332"/>
            </a:xfrm>
            <a:prstGeom prst="rect">
              <a:avLst/>
            </a:prstGeom>
            <a:noFill/>
          </p:spPr>
          <p:txBody>
            <a:bodyPr wrap="none" rtlCol="0">
              <a:spAutoFit/>
            </a:bodyPr>
            <a:lstStyle/>
            <a:p>
              <a:r>
                <a:rPr lang="en-US" dirty="0"/>
                <a:t>@michaelswinslow  |  #does21</a:t>
              </a:r>
            </a:p>
          </p:txBody>
        </p:sp>
      </p:grpSp>
    </p:spTree>
    <p:extLst>
      <p:ext uri="{BB962C8B-B14F-4D97-AF65-F5344CB8AC3E}">
        <p14:creationId xmlns:p14="http://schemas.microsoft.com/office/powerpoint/2010/main" val="1438800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animEffect transition="in" filter="fade">
                                      <p:cBhvr>
                                        <p:cTn id="7" dur="500"/>
                                        <p:tgtEl>
                                          <p:spTgt spid="4">
                                            <p:txEl>
                                              <p:pRg st="2" end="2"/>
                                            </p:txEl>
                                          </p:spTgt>
                                        </p:tgtEl>
                                      </p:cBhvr>
                                    </p:animEffect>
                                  </p:childTnLst>
                                </p:cTn>
                              </p:par>
                              <p:par>
                                <p:cTn id="8" presetID="1"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4">
                                            <p:txEl>
                                              <p:pRg st="4" end="4"/>
                                            </p:txEl>
                                          </p:spTgt>
                                        </p:tgtEl>
                                        <p:attrNameLst>
                                          <p:attrName>style.visibility</p:attrName>
                                        </p:attrNameLst>
                                      </p:cBhvr>
                                      <p:to>
                                        <p:strVal val="visible"/>
                                      </p:to>
                                    </p:set>
                                    <p:animEffect transition="in" filter="fade">
                                      <p:cBhvr>
                                        <p:cTn id="14" dur="500"/>
                                        <p:tgtEl>
                                          <p:spTgt spid="4">
                                            <p:txEl>
                                              <p:pRg st="4" end="4"/>
                                            </p:txEl>
                                          </p:spTgt>
                                        </p:tgtEl>
                                      </p:cBhvr>
                                    </p:animEffec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xit" presetSubtype="0" fill="hold" grpId="1" nodeType="withEffect">
                                  <p:stCondLst>
                                    <p:cond delay="0"/>
                                  </p:stCondLst>
                                  <p:childTnLst>
                                    <p:set>
                                      <p:cBhvr>
                                        <p:cTn id="18" dur="1" fill="hold">
                                          <p:stCondLst>
                                            <p:cond delay="0"/>
                                          </p:stCondLst>
                                        </p:cTn>
                                        <p:tgtEl>
                                          <p:spTgt spid="6"/>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animEffect transition="in" filter="fade">
                                      <p:cBhvr>
                                        <p:cTn id="23" dur="500"/>
                                        <p:tgtEl>
                                          <p:spTgt spid="4">
                                            <p:txEl>
                                              <p:pRg st="6" end="6"/>
                                            </p:txEl>
                                          </p:spTgt>
                                        </p:tgtEl>
                                      </p:cBhvr>
                                    </p:animEffect>
                                  </p:childTnLst>
                                </p:cTn>
                              </p:par>
                              <p:par>
                                <p:cTn id="24" presetID="1" presetClass="entr" presetSubtype="0" fill="hold" grpId="0" nodeType="withEffect">
                                  <p:stCondLst>
                                    <p:cond delay="0"/>
                                  </p:stCondLst>
                                  <p:childTnLst>
                                    <p:set>
                                      <p:cBhvr>
                                        <p:cTn id="25" dur="1" fill="hold">
                                          <p:stCondLst>
                                            <p:cond delay="0"/>
                                          </p:stCondLst>
                                        </p:cTn>
                                        <p:tgtEl>
                                          <p:spTgt spid="8"/>
                                        </p:tgtEl>
                                        <p:attrNameLst>
                                          <p:attrName>style.visibility</p:attrName>
                                        </p:attrNameLst>
                                      </p:cBhvr>
                                      <p:to>
                                        <p:strVal val="visible"/>
                                      </p:to>
                                    </p:set>
                                  </p:childTnLst>
                                </p:cTn>
                              </p:par>
                              <p:par>
                                <p:cTn id="26" presetID="1" presetClass="exit" presetSubtype="0" fill="hold" grpId="1" nodeType="withEffect">
                                  <p:stCondLst>
                                    <p:cond delay="0"/>
                                  </p:stCondLst>
                                  <p:childTnLst>
                                    <p:set>
                                      <p:cBhvr>
                                        <p:cTn id="27" dur="1" fill="hold">
                                          <p:stCondLst>
                                            <p:cond delay="0"/>
                                          </p:stCondLst>
                                        </p:cTn>
                                        <p:tgtEl>
                                          <p:spTgt spid="7"/>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8" end="8"/>
                                            </p:txEl>
                                          </p:spTgt>
                                        </p:tgtEl>
                                        <p:attrNameLst>
                                          <p:attrName>style.visibility</p:attrName>
                                        </p:attrNameLst>
                                      </p:cBhvr>
                                      <p:to>
                                        <p:strVal val="visible"/>
                                      </p:to>
                                    </p:set>
                                    <p:animEffect transition="in" filter="fade">
                                      <p:cBhvr>
                                        <p:cTn id="32" dur="500"/>
                                        <p:tgtEl>
                                          <p:spTgt spid="4">
                                            <p:txEl>
                                              <p:pRg st="8" end="8"/>
                                            </p:txEl>
                                          </p:spTgt>
                                        </p:tgtEl>
                                      </p:cBhvr>
                                    </p:animEffect>
                                  </p:childTnLst>
                                </p:cTn>
                              </p:par>
                              <p:par>
                                <p:cTn id="33" presetID="1" presetClass="entr" presetSubtype="0" fill="hold" grpId="0" nodeType="withEffect">
                                  <p:stCondLst>
                                    <p:cond delay="0"/>
                                  </p:stCondLst>
                                  <p:childTnLst>
                                    <p:set>
                                      <p:cBhvr>
                                        <p:cTn id="34" dur="1" fill="hold">
                                          <p:stCondLst>
                                            <p:cond delay="0"/>
                                          </p:stCondLst>
                                        </p:cTn>
                                        <p:tgtEl>
                                          <p:spTgt spid="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0"/>
                                        </p:tgtEl>
                                        <p:attrNameLst>
                                          <p:attrName>style.visibility</p:attrName>
                                        </p:attrNameLst>
                                      </p:cBhvr>
                                      <p:to>
                                        <p:strVal val="visible"/>
                                      </p:to>
                                    </p:set>
                                  </p:childTnLst>
                                </p:cTn>
                              </p:par>
                              <p:par>
                                <p:cTn id="37" presetID="1" presetClass="exit" presetSubtype="0" fill="hold" grpId="1" nodeType="withEffect">
                                  <p:stCondLst>
                                    <p:cond delay="0"/>
                                  </p:stCondLst>
                                  <p:childTnLst>
                                    <p:set>
                                      <p:cBhvr>
                                        <p:cTn id="38" dur="1" fill="hold">
                                          <p:stCondLst>
                                            <p:cond delay="0"/>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6" grpId="0" animBg="1"/>
      <p:bldP spid="6" grpId="1" animBg="1"/>
      <p:bldP spid="7" grpId="0" animBg="1"/>
      <p:bldP spid="7" grpId="1" animBg="1"/>
      <p:bldP spid="8" grpId="0" animBg="1"/>
      <p:bldP spid="8" grpId="1" animBg="1"/>
      <p:bldP spid="9" grpId="0" animBg="1"/>
      <p:bldP spid="10"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9838987" y="2755036"/>
            <a:ext cx="1729005" cy="172900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7" name="TextBox 6"/>
          <p:cNvSpPr txBox="1"/>
          <p:nvPr/>
        </p:nvSpPr>
        <p:spPr>
          <a:xfrm>
            <a:off x="8690993" y="3009592"/>
            <a:ext cx="736099" cy="1200329"/>
          </a:xfrm>
          <a:prstGeom prst="rect">
            <a:avLst/>
          </a:prstGeom>
          <a:noFill/>
          <a:effectLst>
            <a:outerShdw blurRad="50800" dist="38100" dir="2700000" algn="tl" rotWithShape="0">
              <a:prstClr val="black">
                <a:alpha val="40000"/>
              </a:prstClr>
            </a:outerShdw>
          </a:effectLst>
        </p:spPr>
        <p:txBody>
          <a:bodyPr wrap="none" rtlCol="0">
            <a:spAutoFit/>
          </a:bodyPr>
          <a:lstStyle/>
          <a:p>
            <a:r>
              <a:rPr lang="en-US" sz="7200" b="1" dirty="0">
                <a:solidFill>
                  <a:schemeClr val="bg1"/>
                </a:solidFill>
                <a:latin typeface="AngsanaUPC" panose="02020603050405020304" pitchFamily="18" charset="-34"/>
                <a:cs typeface="AngsanaUPC" panose="02020603050405020304" pitchFamily="18" charset="-34"/>
              </a:rPr>
              <a:t>!=</a:t>
            </a:r>
          </a:p>
        </p:txBody>
      </p:sp>
      <p:pic>
        <p:nvPicPr>
          <p:cNvPr id="8" name="Picture 7"/>
          <p:cNvPicPr>
            <a:picLocks noChangeAspect="1"/>
          </p:cNvPicPr>
          <p:nvPr/>
        </p:nvPicPr>
        <p:blipFill>
          <a:blip r:embed="rId3"/>
          <a:stretch>
            <a:fillRect/>
          </a:stretch>
        </p:blipFill>
        <p:spPr>
          <a:xfrm>
            <a:off x="12820251" y="2755036"/>
            <a:ext cx="1720403" cy="1729005"/>
          </a:xfrm>
          <a:prstGeom prst="roundRect">
            <a:avLst>
              <a:gd name="adj" fmla="val 8594"/>
            </a:avLst>
          </a:prstGeom>
          <a:solidFill>
            <a:srgbClr val="FFFFFF">
              <a:shade val="85000"/>
            </a:srgbClr>
          </a:solidFill>
          <a:ln w="28575">
            <a:solidFill>
              <a:schemeClr val="bg1"/>
            </a:solidFill>
          </a:ln>
          <a:effectLst>
            <a:reflection blurRad="12700" stA="38000" endPos="28000" dist="5000" dir="5400000" sy="-100000" algn="bl" rotWithShape="0"/>
          </a:effectLst>
        </p:spPr>
      </p:pic>
      <p:sp>
        <p:nvSpPr>
          <p:cNvPr id="19" name="TextBox 18"/>
          <p:cNvSpPr txBox="1"/>
          <p:nvPr/>
        </p:nvSpPr>
        <p:spPr>
          <a:xfrm>
            <a:off x="1018883" y="5411314"/>
            <a:ext cx="1984389" cy="369332"/>
          </a:xfrm>
          <a:prstGeom prst="rect">
            <a:avLst/>
          </a:prstGeom>
          <a:noFill/>
        </p:spPr>
        <p:txBody>
          <a:bodyPr wrap="none" rtlCol="0">
            <a:spAutoFit/>
          </a:bodyPr>
          <a:lstStyle/>
          <a:p>
            <a:r>
              <a:rPr lang="en-US" dirty="0"/>
              <a:t>@</a:t>
            </a:r>
            <a:r>
              <a:rPr lang="en-US" dirty="0" err="1"/>
              <a:t>michaelswinslow</a:t>
            </a:r>
            <a:endParaRPr lang="en-US" dirty="0"/>
          </a:p>
        </p:txBody>
      </p:sp>
      <p:sp>
        <p:nvSpPr>
          <p:cNvPr id="20" name="TextBox 19"/>
          <p:cNvSpPr txBox="1"/>
          <p:nvPr/>
        </p:nvSpPr>
        <p:spPr>
          <a:xfrm>
            <a:off x="1018883" y="5895475"/>
            <a:ext cx="1777603" cy="369332"/>
          </a:xfrm>
          <a:prstGeom prst="rect">
            <a:avLst/>
          </a:prstGeom>
          <a:noFill/>
        </p:spPr>
        <p:txBody>
          <a:bodyPr wrap="none" rtlCol="0">
            <a:spAutoFit/>
          </a:bodyPr>
          <a:lstStyle/>
          <a:p>
            <a:r>
              <a:rPr lang="en-US" dirty="0" err="1"/>
              <a:t>michaelswinslow</a:t>
            </a:r>
            <a:endParaRPr lang="en-US" dirty="0"/>
          </a:p>
        </p:txBody>
      </p:sp>
      <p:pic>
        <p:nvPicPr>
          <p:cNvPr id="21" name="Picture 20"/>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48604" y="5452546"/>
            <a:ext cx="346417" cy="293574"/>
          </a:xfrm>
          <a:prstGeom prst="rect">
            <a:avLst/>
          </a:prstGeom>
        </p:spPr>
      </p:pic>
      <p:pic>
        <p:nvPicPr>
          <p:cNvPr id="22" name="Picture 21"/>
          <p:cNvPicPr>
            <a:picLocks noChangeAspect="1"/>
          </p:cNvPicPr>
          <p:nvPr/>
        </p:nvPicPr>
        <p:blipFill>
          <a:blip r:embed="rId5"/>
          <a:stretch>
            <a:fillRect/>
          </a:stretch>
        </p:blipFill>
        <p:spPr>
          <a:xfrm>
            <a:off x="624966" y="5909506"/>
            <a:ext cx="397394" cy="397394"/>
          </a:xfrm>
          <a:prstGeom prst="rect">
            <a:avLst/>
          </a:prstGeom>
        </p:spPr>
      </p:pic>
      <p:sp>
        <p:nvSpPr>
          <p:cNvPr id="12" name="TextBox 11">
            <a:extLst>
              <a:ext uri="{FF2B5EF4-FFF2-40B4-BE49-F238E27FC236}">
                <a16:creationId xmlns:a16="http://schemas.microsoft.com/office/drawing/2014/main" id="{6E234915-116F-4977-B1C1-6C6E125BA29F}"/>
              </a:ext>
            </a:extLst>
          </p:cNvPr>
          <p:cNvSpPr txBox="1"/>
          <p:nvPr/>
        </p:nvSpPr>
        <p:spPr>
          <a:xfrm>
            <a:off x="188117" y="2772543"/>
            <a:ext cx="5916107" cy="1384995"/>
          </a:xfrm>
          <a:prstGeom prst="rect">
            <a:avLst/>
          </a:prstGeom>
          <a:noFill/>
          <a:effectLst>
            <a:outerShdw blurRad="50800" dist="38100" dir="2700000" algn="tl" rotWithShape="0">
              <a:prstClr val="black">
                <a:alpha val="40000"/>
              </a:prstClr>
            </a:outerShdw>
          </a:effectLst>
        </p:spPr>
        <p:txBody>
          <a:bodyPr wrap="none" rtlCol="0">
            <a:spAutoFit/>
          </a:bodyPr>
          <a:lstStyle/>
          <a:p>
            <a:pPr marL="285750" indent="-285750">
              <a:buFont typeface="Arial" panose="020B0604020202020204" pitchFamily="34" charset="0"/>
              <a:buChar char="•"/>
            </a:pPr>
            <a:r>
              <a:rPr lang="en-US" sz="2800" b="1" dirty="0">
                <a:solidFill>
                  <a:schemeClr val="bg1"/>
                </a:solidFill>
              </a:rPr>
              <a:t>Not that “Michael Winslow”</a:t>
            </a:r>
          </a:p>
          <a:p>
            <a:pPr marL="285750" indent="-285750">
              <a:buFont typeface="Arial" panose="020B0604020202020204" pitchFamily="34" charset="0"/>
              <a:buChar char="•"/>
            </a:pPr>
            <a:r>
              <a:rPr lang="en-US" sz="2800" b="1" dirty="0">
                <a:solidFill>
                  <a:schemeClr val="bg1"/>
                </a:solidFill>
              </a:rPr>
              <a:t>Senior Director, Comcast</a:t>
            </a:r>
          </a:p>
          <a:p>
            <a:pPr marL="285750" indent="-285750">
              <a:buFont typeface="Arial" panose="020B0604020202020204" pitchFamily="34" charset="0"/>
              <a:buChar char="•"/>
            </a:pPr>
            <a:r>
              <a:rPr lang="en-US" sz="2800" b="1" dirty="0">
                <a:solidFill>
                  <a:schemeClr val="bg1"/>
                </a:solidFill>
              </a:rPr>
              <a:t>I still code for my management tasks</a:t>
            </a:r>
          </a:p>
        </p:txBody>
      </p:sp>
      <p:sp>
        <p:nvSpPr>
          <p:cNvPr id="11" name="TextBox 10">
            <a:extLst>
              <a:ext uri="{FF2B5EF4-FFF2-40B4-BE49-F238E27FC236}">
                <a16:creationId xmlns:a16="http://schemas.microsoft.com/office/drawing/2014/main" id="{C84E1FAC-BA75-4A2B-8E70-28A10769DCDB}"/>
              </a:ext>
            </a:extLst>
          </p:cNvPr>
          <p:cNvSpPr txBox="1"/>
          <p:nvPr/>
        </p:nvSpPr>
        <p:spPr>
          <a:xfrm>
            <a:off x="188117" y="1105411"/>
            <a:ext cx="12192000" cy="707886"/>
          </a:xfrm>
          <a:prstGeom prst="rect">
            <a:avLst/>
          </a:prstGeom>
          <a:noFill/>
        </p:spPr>
        <p:txBody>
          <a:bodyPr wrap="square" rtlCol="0">
            <a:spAutoFit/>
          </a:bodyPr>
          <a:lstStyle/>
          <a:p>
            <a:r>
              <a:rPr lang="en-US" sz="4000" b="1" dirty="0"/>
              <a:t>Building Confidence in Your SRE Team</a:t>
            </a:r>
          </a:p>
        </p:txBody>
      </p:sp>
    </p:spTree>
    <p:extLst>
      <p:ext uri="{BB962C8B-B14F-4D97-AF65-F5344CB8AC3E}">
        <p14:creationId xmlns:p14="http://schemas.microsoft.com/office/powerpoint/2010/main" val="1679326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accel="50000" decel="50000" fill="hold" nodeType="withEffect">
                                  <p:stCondLst>
                                    <p:cond delay="0"/>
                                  </p:stCondLst>
                                  <p:childTnLst>
                                    <p:animMotion origin="layout" path="M -4.58333E-6 2.22222E-6 L -0.25 2.22222E-6 " pathEditMode="relative" rAng="0" ptsTypes="AA">
                                      <p:cBhvr>
                                        <p:cTn id="6" dur="500" fill="hold"/>
                                        <p:tgtEl>
                                          <p:spTgt spid="14"/>
                                        </p:tgtEl>
                                        <p:attrNameLst>
                                          <p:attrName>ppt_x</p:attrName>
                                          <p:attrName>ppt_y</p:attrName>
                                        </p:attrNameLst>
                                      </p:cBhvr>
                                      <p:rCtr x="-12500" y="0"/>
                                    </p:animMotion>
                                  </p:childTnLst>
                                </p:cTn>
                              </p:par>
                              <p:par>
                                <p:cTn id="7" presetID="35" presetClass="path" presetSubtype="0" accel="50000" decel="50000" fill="hold" nodeType="withEffect">
                                  <p:stCondLst>
                                    <p:cond delay="0"/>
                                  </p:stCondLst>
                                  <p:childTnLst>
                                    <p:animMotion origin="layout" path="M 4.79167E-6 2.22222E-6 L -0.25 2.22222E-6 " pathEditMode="relative" rAng="0" ptsTypes="AA">
                                      <p:cBhvr>
                                        <p:cTn id="8" dur="500" fill="hold"/>
                                        <p:tgtEl>
                                          <p:spTgt spid="8"/>
                                        </p:tgtEl>
                                        <p:attrNameLst>
                                          <p:attrName>ppt_x</p:attrName>
                                          <p:attrName>ppt_y</p:attrName>
                                        </p:attrNameLst>
                                      </p:cBhvr>
                                      <p:rCtr x="-12500" y="0"/>
                                    </p:animMotion>
                                  </p:childTnLst>
                                </p:cTn>
                              </p:par>
                            </p:childTnLst>
                          </p:cTn>
                        </p:par>
                        <p:par>
                          <p:cTn id="9" fill="hold">
                            <p:stCondLst>
                              <p:cond delay="500"/>
                            </p:stCondLst>
                            <p:childTnLst>
                              <p:par>
                                <p:cTn id="10" presetID="1" presetClass="entr" presetSubtype="0"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Icon&#10;&#10;Description automatically generated">
            <a:extLst>
              <a:ext uri="{FF2B5EF4-FFF2-40B4-BE49-F238E27FC236}">
                <a16:creationId xmlns:a16="http://schemas.microsoft.com/office/drawing/2014/main" id="{6B2041AF-B144-4283-A1B3-22EBD620E64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7468" y="0"/>
            <a:ext cx="6855469" cy="6858000"/>
          </a:xfrm>
          <a:prstGeom prst="rect">
            <a:avLst/>
          </a:prstGeom>
        </p:spPr>
      </p:pic>
      <p:sp>
        <p:nvSpPr>
          <p:cNvPr id="4" name="TextBox 3">
            <a:extLst>
              <a:ext uri="{FF2B5EF4-FFF2-40B4-BE49-F238E27FC236}">
                <a16:creationId xmlns:a16="http://schemas.microsoft.com/office/drawing/2014/main" id="{0DF952BE-F9A0-4B1D-A161-BED2BD8D1C8C}"/>
              </a:ext>
            </a:extLst>
          </p:cNvPr>
          <p:cNvSpPr txBox="1"/>
          <p:nvPr/>
        </p:nvSpPr>
        <p:spPr>
          <a:xfrm>
            <a:off x="7438291" y="644570"/>
            <a:ext cx="4526729" cy="5355312"/>
          </a:xfrm>
          <a:prstGeom prst="rect">
            <a:avLst/>
          </a:prstGeom>
          <a:noFill/>
        </p:spPr>
        <p:txBody>
          <a:bodyPr wrap="square" rtlCol="0">
            <a:spAutoFit/>
          </a:bodyPr>
          <a:lstStyle/>
          <a:p>
            <a:r>
              <a:rPr lang="en-US" sz="3600" b="1" dirty="0"/>
              <a:t>Process Transfer</a:t>
            </a:r>
          </a:p>
          <a:p>
            <a:endParaRPr lang="en-US" dirty="0"/>
          </a:p>
          <a:p>
            <a:r>
              <a:rPr lang="en-US" dirty="0"/>
              <a:t>1. The engineer executing the runbook (hands on the keyboard) ideally should be one of the junior team members.</a:t>
            </a:r>
          </a:p>
          <a:p>
            <a:endParaRPr lang="en-US" dirty="0"/>
          </a:p>
          <a:p>
            <a:r>
              <a:rPr lang="en-US" dirty="0"/>
              <a:t>2. The “Brent” should be available, but should only help when the junior engineer is stuck.</a:t>
            </a:r>
          </a:p>
          <a:p>
            <a:endParaRPr lang="en-US" dirty="0"/>
          </a:p>
          <a:p>
            <a:r>
              <a:rPr lang="en-US" dirty="0"/>
              <a:t>3. Each time the junior engineer abandons the runbook and seeks guidance from Brent, the third engineer should update the runbook accordingly.</a:t>
            </a:r>
          </a:p>
          <a:p>
            <a:endParaRPr lang="en-US" dirty="0"/>
          </a:p>
          <a:p>
            <a:r>
              <a:rPr lang="en-US" dirty="0"/>
              <a:t>4. Repeat this each time the runbook needs to be executed until the error occurrences a rare.</a:t>
            </a:r>
          </a:p>
          <a:p>
            <a:endParaRPr lang="en-US" dirty="0"/>
          </a:p>
          <a:p>
            <a:r>
              <a:rPr lang="en-US" dirty="0"/>
              <a:t>5. Once process is repeatable, automate.</a:t>
            </a:r>
          </a:p>
        </p:txBody>
      </p:sp>
      <p:sp>
        <p:nvSpPr>
          <p:cNvPr id="9" name="Arrow: Curved Right 8">
            <a:extLst>
              <a:ext uri="{FF2B5EF4-FFF2-40B4-BE49-F238E27FC236}">
                <a16:creationId xmlns:a16="http://schemas.microsoft.com/office/drawing/2014/main" id="{2633B2AE-9D4A-468E-B746-BB81209ADEE1}"/>
              </a:ext>
            </a:extLst>
          </p:cNvPr>
          <p:cNvSpPr/>
          <p:nvPr/>
        </p:nvSpPr>
        <p:spPr>
          <a:xfrm>
            <a:off x="656392" y="3914033"/>
            <a:ext cx="2696308" cy="1219200"/>
          </a:xfrm>
          <a:prstGeom prst="curved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Arrow: Curved Right 9">
            <a:extLst>
              <a:ext uri="{FF2B5EF4-FFF2-40B4-BE49-F238E27FC236}">
                <a16:creationId xmlns:a16="http://schemas.microsoft.com/office/drawing/2014/main" id="{80A3B066-DE7B-4D45-B525-364BD6636C74}"/>
              </a:ext>
            </a:extLst>
          </p:cNvPr>
          <p:cNvSpPr/>
          <p:nvPr/>
        </p:nvSpPr>
        <p:spPr>
          <a:xfrm rot="10800000">
            <a:off x="3505202" y="3747591"/>
            <a:ext cx="2696308" cy="1219200"/>
          </a:xfrm>
          <a:prstGeom prst="curved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2050" name="Picture 2" descr="Code Script Program Development Svg Png Icon Free Download (#542689) -  OnlineWebFonts.COM">
            <a:extLst>
              <a:ext uri="{FF2B5EF4-FFF2-40B4-BE49-F238E27FC236}">
                <a16:creationId xmlns:a16="http://schemas.microsoft.com/office/drawing/2014/main" id="{AB8A413E-778B-4119-8B0C-032ECDED9508}"/>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587748" y="1050817"/>
            <a:ext cx="2540612" cy="4542817"/>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E173598B-2A4B-4870-97EF-C744A05CAE8E}"/>
              </a:ext>
            </a:extLst>
          </p:cNvPr>
          <p:cNvSpPr txBox="1"/>
          <p:nvPr/>
        </p:nvSpPr>
        <p:spPr>
          <a:xfrm>
            <a:off x="6314303" y="6270408"/>
            <a:ext cx="2446695" cy="276999"/>
          </a:xfrm>
          <a:prstGeom prst="rect">
            <a:avLst/>
          </a:prstGeom>
          <a:noFill/>
        </p:spPr>
        <p:txBody>
          <a:bodyPr wrap="none" rtlCol="0">
            <a:spAutoFit/>
          </a:bodyPr>
          <a:lstStyle/>
          <a:p>
            <a:r>
              <a:rPr lang="en-US" sz="1200" dirty="0">
                <a:solidFill>
                  <a:srgbClr val="0070C0"/>
                </a:solidFill>
              </a:rPr>
              <a:t>https://www.blackillustrations.com/</a:t>
            </a:r>
          </a:p>
        </p:txBody>
      </p:sp>
      <p:grpSp>
        <p:nvGrpSpPr>
          <p:cNvPr id="8" name="Group 7">
            <a:extLst>
              <a:ext uri="{FF2B5EF4-FFF2-40B4-BE49-F238E27FC236}">
                <a16:creationId xmlns:a16="http://schemas.microsoft.com/office/drawing/2014/main" id="{BE67BF5A-6D5C-47D5-AEA8-0959E9CC8F54}"/>
              </a:ext>
            </a:extLst>
          </p:cNvPr>
          <p:cNvGrpSpPr/>
          <p:nvPr/>
        </p:nvGrpSpPr>
        <p:grpSpPr>
          <a:xfrm>
            <a:off x="-65988" y="6352656"/>
            <a:ext cx="3600020" cy="438842"/>
            <a:chOff x="-65988" y="6352656"/>
            <a:chExt cx="3449705" cy="438842"/>
          </a:xfrm>
        </p:grpSpPr>
        <p:sp>
          <p:nvSpPr>
            <p:cNvPr id="11" name="Rounded Rectangle 17">
              <a:extLst>
                <a:ext uri="{FF2B5EF4-FFF2-40B4-BE49-F238E27FC236}">
                  <a16:creationId xmlns:a16="http://schemas.microsoft.com/office/drawing/2014/main" id="{551F8965-68ED-4CFE-9EF4-663F90633890}"/>
                </a:ext>
              </a:extLst>
            </p:cNvPr>
            <p:cNvSpPr/>
            <p:nvPr/>
          </p:nvSpPr>
          <p:spPr>
            <a:xfrm>
              <a:off x="-65988" y="6352656"/>
              <a:ext cx="3349743" cy="438842"/>
            </a:xfrm>
            <a:prstGeom prst="round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Image result for twitter symbol">
              <a:extLst>
                <a:ext uri="{FF2B5EF4-FFF2-40B4-BE49-F238E27FC236}">
                  <a16:creationId xmlns:a16="http://schemas.microsoft.com/office/drawing/2014/main" id="{69A8904C-7D11-46C4-8813-149A6CC95BD9}"/>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20162" y="6352656"/>
              <a:ext cx="551701" cy="413776"/>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2CFB3E31-F51B-4DDD-8F96-41A38D315A4F}"/>
                </a:ext>
              </a:extLst>
            </p:cNvPr>
            <p:cNvSpPr txBox="1"/>
            <p:nvPr/>
          </p:nvSpPr>
          <p:spPr>
            <a:xfrm>
              <a:off x="373406" y="6368870"/>
              <a:ext cx="3010311" cy="369332"/>
            </a:xfrm>
            <a:prstGeom prst="rect">
              <a:avLst/>
            </a:prstGeom>
            <a:noFill/>
          </p:spPr>
          <p:txBody>
            <a:bodyPr wrap="none" rtlCol="0">
              <a:spAutoFit/>
            </a:bodyPr>
            <a:lstStyle/>
            <a:p>
              <a:r>
                <a:rPr lang="en-US" dirty="0"/>
                <a:t>@michaelswinslow  |  #does21</a:t>
              </a:r>
            </a:p>
          </p:txBody>
        </p:sp>
      </p:grpSp>
    </p:spTree>
    <p:extLst>
      <p:ext uri="{BB962C8B-B14F-4D97-AF65-F5344CB8AC3E}">
        <p14:creationId xmlns:p14="http://schemas.microsoft.com/office/powerpoint/2010/main" val="992987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xEl>
                                              <p:pRg st="10" end="10"/>
                                            </p:txEl>
                                          </p:spTgt>
                                        </p:tgtEl>
                                        <p:attrNameLst>
                                          <p:attrName>style.visibility</p:attrName>
                                        </p:attrNameLst>
                                      </p:cBhvr>
                                      <p:to>
                                        <p:strVal val="visible"/>
                                      </p:to>
                                    </p:set>
                                    <p:animEffect transition="in" filter="fade">
                                      <p:cBhvr>
                                        <p:cTn id="7" dur="500"/>
                                        <p:tgtEl>
                                          <p:spTgt spid="4">
                                            <p:txEl>
                                              <p:pRg st="10" end="10"/>
                                            </p:txEl>
                                          </p:spTgt>
                                        </p:tgtEl>
                                      </p:cBhvr>
                                    </p:animEffect>
                                  </p:childTnLst>
                                </p:cTn>
                              </p:par>
                              <p:par>
                                <p:cTn id="8" presetID="10" presetClass="exit" presetSubtype="0" fill="hold" grpId="0" nodeType="withEffect">
                                  <p:stCondLst>
                                    <p:cond delay="0"/>
                                  </p:stCondLst>
                                  <p:childTnLst>
                                    <p:animEffect transition="out" filter="fade">
                                      <p:cBhvr>
                                        <p:cTn id="9" dur="500"/>
                                        <p:tgtEl>
                                          <p:spTgt spid="9"/>
                                        </p:tgtEl>
                                      </p:cBhvr>
                                    </p:animEffect>
                                    <p:set>
                                      <p:cBhvr>
                                        <p:cTn id="10" dur="1" fill="hold">
                                          <p:stCondLst>
                                            <p:cond delay="499"/>
                                          </p:stCondLst>
                                        </p:cTn>
                                        <p:tgtEl>
                                          <p:spTgt spid="9"/>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10"/>
                                        </p:tgtEl>
                                      </p:cBhvr>
                                    </p:animEffect>
                                    <p:set>
                                      <p:cBhvr>
                                        <p:cTn id="13" dur="1" fill="hold">
                                          <p:stCondLst>
                                            <p:cond delay="499"/>
                                          </p:stCondLst>
                                        </p:cTn>
                                        <p:tgtEl>
                                          <p:spTgt spid="10"/>
                                        </p:tgtEl>
                                        <p:attrNameLst>
                                          <p:attrName>style.visibility</p:attrName>
                                        </p:attrNameLst>
                                      </p:cBhvr>
                                      <p:to>
                                        <p:strVal val="hidden"/>
                                      </p:to>
                                    </p:set>
                                  </p:childTnLst>
                                </p:cTn>
                              </p:par>
                              <p:par>
                                <p:cTn id="14" presetID="10" presetClass="exit" presetSubtype="0" fill="hold" nodeType="withEffect">
                                  <p:stCondLst>
                                    <p:cond delay="0"/>
                                  </p:stCondLst>
                                  <p:childTnLst>
                                    <p:animEffect transition="out" filter="fade">
                                      <p:cBhvr>
                                        <p:cTn id="15" dur="500"/>
                                        <p:tgtEl>
                                          <p:spTgt spid="3"/>
                                        </p:tgtEl>
                                      </p:cBhvr>
                                    </p:animEffect>
                                    <p:set>
                                      <p:cBhvr>
                                        <p:cTn id="16" dur="1" fill="hold">
                                          <p:stCondLst>
                                            <p:cond delay="499"/>
                                          </p:stCondLst>
                                        </p:cTn>
                                        <p:tgtEl>
                                          <p:spTgt spid="3"/>
                                        </p:tgtEl>
                                        <p:attrNameLst>
                                          <p:attrName>style.visibility</p:attrName>
                                        </p:attrNameLst>
                                      </p:cBhvr>
                                      <p:to>
                                        <p:strVal val="hidden"/>
                                      </p:to>
                                    </p:set>
                                  </p:childTnLst>
                                </p:cTn>
                              </p:par>
                              <p:par>
                                <p:cTn id="17" presetID="10" presetClass="entr" presetSubtype="0" fill="hold" nodeType="withEffect">
                                  <p:stCondLst>
                                    <p:cond delay="0"/>
                                  </p:stCondLst>
                                  <p:childTnLst>
                                    <p:set>
                                      <p:cBhvr>
                                        <p:cTn id="18" dur="1" fill="hold">
                                          <p:stCondLst>
                                            <p:cond delay="0"/>
                                          </p:stCondLst>
                                        </p:cTn>
                                        <p:tgtEl>
                                          <p:spTgt spid="2050"/>
                                        </p:tgtEl>
                                        <p:attrNameLst>
                                          <p:attrName>style.visibility</p:attrName>
                                        </p:attrNameLst>
                                      </p:cBhvr>
                                      <p:to>
                                        <p:strVal val="visible"/>
                                      </p:to>
                                    </p:set>
                                    <p:animEffect transition="in" filter="fade">
                                      <p:cBhvr>
                                        <p:cTn id="19" dur="5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9" grpId="0" animBg="1"/>
      <p:bldP spid="10"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F119E6D-64E6-4A3C-BE0E-0723C80548B2}"/>
              </a:ext>
            </a:extLst>
          </p:cNvPr>
          <p:cNvPicPr>
            <a:picLocks noChangeAspect="1"/>
          </p:cNvPicPr>
          <p:nvPr/>
        </p:nvPicPr>
        <p:blipFill>
          <a:blip r:embed="rId2"/>
          <a:stretch>
            <a:fillRect/>
          </a:stretch>
        </p:blipFill>
        <p:spPr>
          <a:xfrm>
            <a:off x="-1" y="0"/>
            <a:ext cx="14037698" cy="6858000"/>
          </a:xfrm>
          <a:prstGeom prst="rect">
            <a:avLst/>
          </a:prstGeom>
        </p:spPr>
      </p:pic>
      <p:sp>
        <p:nvSpPr>
          <p:cNvPr id="5" name="Rectangle 4">
            <a:extLst>
              <a:ext uri="{FF2B5EF4-FFF2-40B4-BE49-F238E27FC236}">
                <a16:creationId xmlns:a16="http://schemas.microsoft.com/office/drawing/2014/main" id="{D42B1DA7-80A5-400F-AECD-7F4BF7B9497F}"/>
              </a:ext>
            </a:extLst>
          </p:cNvPr>
          <p:cNvSpPr/>
          <p:nvPr/>
        </p:nvSpPr>
        <p:spPr>
          <a:xfrm>
            <a:off x="3434195" y="3299114"/>
            <a:ext cx="2311978" cy="12988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31922771-1468-48DA-AAA1-C4E9CBEEFB4E}"/>
              </a:ext>
            </a:extLst>
          </p:cNvPr>
          <p:cNvSpPr/>
          <p:nvPr/>
        </p:nvSpPr>
        <p:spPr>
          <a:xfrm>
            <a:off x="3300844" y="3495677"/>
            <a:ext cx="2741469" cy="12988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D5003A10-35CD-4365-9393-B79CB8296DB6}"/>
              </a:ext>
            </a:extLst>
          </p:cNvPr>
          <p:cNvSpPr/>
          <p:nvPr/>
        </p:nvSpPr>
        <p:spPr>
          <a:xfrm>
            <a:off x="2478232" y="893618"/>
            <a:ext cx="420832" cy="10390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4323384A-2761-4043-A985-3F76E3BF383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804585" y="5977286"/>
            <a:ext cx="1092264" cy="885396"/>
          </a:xfrm>
          <a:prstGeom prst="rect">
            <a:avLst/>
          </a:prstGeom>
        </p:spPr>
      </p:pic>
      <p:grpSp>
        <p:nvGrpSpPr>
          <p:cNvPr id="9" name="Group 8">
            <a:extLst>
              <a:ext uri="{FF2B5EF4-FFF2-40B4-BE49-F238E27FC236}">
                <a16:creationId xmlns:a16="http://schemas.microsoft.com/office/drawing/2014/main" id="{40352DCF-4C23-4A0B-B2E1-A44C9780666D}"/>
              </a:ext>
            </a:extLst>
          </p:cNvPr>
          <p:cNvGrpSpPr/>
          <p:nvPr/>
        </p:nvGrpSpPr>
        <p:grpSpPr>
          <a:xfrm>
            <a:off x="-65988" y="6352656"/>
            <a:ext cx="3600020" cy="438842"/>
            <a:chOff x="-65988" y="6352656"/>
            <a:chExt cx="3449705" cy="438842"/>
          </a:xfrm>
        </p:grpSpPr>
        <p:sp>
          <p:nvSpPr>
            <p:cNvPr id="10" name="Rounded Rectangle 17">
              <a:extLst>
                <a:ext uri="{FF2B5EF4-FFF2-40B4-BE49-F238E27FC236}">
                  <a16:creationId xmlns:a16="http://schemas.microsoft.com/office/drawing/2014/main" id="{CA6DFDA8-5498-4AA1-A356-49231B8B665A}"/>
                </a:ext>
              </a:extLst>
            </p:cNvPr>
            <p:cNvSpPr/>
            <p:nvPr/>
          </p:nvSpPr>
          <p:spPr>
            <a:xfrm>
              <a:off x="-65988" y="6352656"/>
              <a:ext cx="3349743" cy="438842"/>
            </a:xfrm>
            <a:prstGeom prst="round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Image result for twitter symbol">
              <a:extLst>
                <a:ext uri="{FF2B5EF4-FFF2-40B4-BE49-F238E27FC236}">
                  <a16:creationId xmlns:a16="http://schemas.microsoft.com/office/drawing/2014/main" id="{4A9C9353-A7AA-475E-A89A-406BE9A38506}"/>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20162" y="6352656"/>
              <a:ext cx="551701" cy="413776"/>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589F43AF-6057-4ACD-B33C-DB13AB52A375}"/>
                </a:ext>
              </a:extLst>
            </p:cNvPr>
            <p:cNvSpPr txBox="1"/>
            <p:nvPr/>
          </p:nvSpPr>
          <p:spPr>
            <a:xfrm>
              <a:off x="373406" y="6368870"/>
              <a:ext cx="3010311" cy="369332"/>
            </a:xfrm>
            <a:prstGeom prst="rect">
              <a:avLst/>
            </a:prstGeom>
            <a:noFill/>
          </p:spPr>
          <p:txBody>
            <a:bodyPr wrap="none" rtlCol="0">
              <a:spAutoFit/>
            </a:bodyPr>
            <a:lstStyle/>
            <a:p>
              <a:r>
                <a:rPr lang="en-US" dirty="0"/>
                <a:t>@michaelswinslow  |  #does21</a:t>
              </a:r>
            </a:p>
          </p:txBody>
        </p:sp>
      </p:grpSp>
    </p:spTree>
    <p:extLst>
      <p:ext uri="{BB962C8B-B14F-4D97-AF65-F5344CB8AC3E}">
        <p14:creationId xmlns:p14="http://schemas.microsoft.com/office/powerpoint/2010/main" val="14573490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DA2C211-C943-4659-91E9-09C00132CC8B}"/>
              </a:ext>
            </a:extLst>
          </p:cNvPr>
          <p:cNvPicPr>
            <a:picLocks noChangeAspect="1"/>
          </p:cNvPicPr>
          <p:nvPr/>
        </p:nvPicPr>
        <p:blipFill>
          <a:blip r:embed="rId2"/>
          <a:stretch>
            <a:fillRect/>
          </a:stretch>
        </p:blipFill>
        <p:spPr>
          <a:xfrm>
            <a:off x="-1" y="0"/>
            <a:ext cx="14037698" cy="6858000"/>
          </a:xfrm>
          <a:prstGeom prst="rect">
            <a:avLst/>
          </a:prstGeom>
        </p:spPr>
      </p:pic>
      <p:pic>
        <p:nvPicPr>
          <p:cNvPr id="3" name="Picture 2">
            <a:extLst>
              <a:ext uri="{FF2B5EF4-FFF2-40B4-BE49-F238E27FC236}">
                <a16:creationId xmlns:a16="http://schemas.microsoft.com/office/drawing/2014/main" id="{788B69ED-FC9F-4016-8396-6CF4FF3CF692}"/>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Lst>
          </a:blip>
          <a:stretch>
            <a:fillRect/>
          </a:stretch>
        </p:blipFill>
        <p:spPr>
          <a:xfrm>
            <a:off x="2333625" y="3179036"/>
            <a:ext cx="6255861" cy="2987779"/>
          </a:xfrm>
          <a:prstGeom prst="rect">
            <a:avLst/>
          </a:prstGeom>
        </p:spPr>
      </p:pic>
      <p:sp>
        <p:nvSpPr>
          <p:cNvPr id="5" name="Rectangle 4">
            <a:extLst>
              <a:ext uri="{FF2B5EF4-FFF2-40B4-BE49-F238E27FC236}">
                <a16:creationId xmlns:a16="http://schemas.microsoft.com/office/drawing/2014/main" id="{926BD846-6B4F-4A14-930B-53348E1D3A78}"/>
              </a:ext>
            </a:extLst>
          </p:cNvPr>
          <p:cNvSpPr/>
          <p:nvPr/>
        </p:nvSpPr>
        <p:spPr>
          <a:xfrm>
            <a:off x="5340485" y="2091447"/>
            <a:ext cx="2762655" cy="19455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Rounded Corners 5">
            <a:extLst>
              <a:ext uri="{FF2B5EF4-FFF2-40B4-BE49-F238E27FC236}">
                <a16:creationId xmlns:a16="http://schemas.microsoft.com/office/drawing/2014/main" id="{EBCF0575-B0C2-4882-8E7A-89B768F4D7FA}"/>
              </a:ext>
            </a:extLst>
          </p:cNvPr>
          <p:cNvSpPr/>
          <p:nvPr/>
        </p:nvSpPr>
        <p:spPr>
          <a:xfrm>
            <a:off x="1905802" y="1384981"/>
            <a:ext cx="3814062" cy="1347537"/>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4F7AE3C2-E963-419B-BFBF-B6EC263D445A}"/>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0804585" y="5977286"/>
            <a:ext cx="1092264" cy="885396"/>
          </a:xfrm>
          <a:prstGeom prst="rect">
            <a:avLst/>
          </a:prstGeom>
        </p:spPr>
      </p:pic>
      <p:grpSp>
        <p:nvGrpSpPr>
          <p:cNvPr id="9" name="Group 8">
            <a:extLst>
              <a:ext uri="{FF2B5EF4-FFF2-40B4-BE49-F238E27FC236}">
                <a16:creationId xmlns:a16="http://schemas.microsoft.com/office/drawing/2014/main" id="{9FA21924-3B37-492D-B902-E24D83020A87}"/>
              </a:ext>
            </a:extLst>
          </p:cNvPr>
          <p:cNvGrpSpPr/>
          <p:nvPr/>
        </p:nvGrpSpPr>
        <p:grpSpPr>
          <a:xfrm>
            <a:off x="-65988" y="6352656"/>
            <a:ext cx="3600020" cy="438842"/>
            <a:chOff x="-65988" y="6352656"/>
            <a:chExt cx="3449705" cy="438842"/>
          </a:xfrm>
        </p:grpSpPr>
        <p:sp>
          <p:nvSpPr>
            <p:cNvPr id="10" name="Rounded Rectangle 17">
              <a:extLst>
                <a:ext uri="{FF2B5EF4-FFF2-40B4-BE49-F238E27FC236}">
                  <a16:creationId xmlns:a16="http://schemas.microsoft.com/office/drawing/2014/main" id="{D1A64C29-4C89-440D-9F3C-6209217F2C39}"/>
                </a:ext>
              </a:extLst>
            </p:cNvPr>
            <p:cNvSpPr/>
            <p:nvPr/>
          </p:nvSpPr>
          <p:spPr>
            <a:xfrm>
              <a:off x="-65988" y="6352656"/>
              <a:ext cx="3349743" cy="438842"/>
            </a:xfrm>
            <a:prstGeom prst="round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Image result for twitter symbol">
              <a:extLst>
                <a:ext uri="{FF2B5EF4-FFF2-40B4-BE49-F238E27FC236}">
                  <a16:creationId xmlns:a16="http://schemas.microsoft.com/office/drawing/2014/main" id="{8810F857-74A9-43A8-9EF7-0587A9BDDA8C}"/>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20162" y="6352656"/>
              <a:ext cx="551701" cy="413776"/>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A00DC473-5897-4260-9F41-7025B3268A11}"/>
                </a:ext>
              </a:extLst>
            </p:cNvPr>
            <p:cNvSpPr txBox="1"/>
            <p:nvPr/>
          </p:nvSpPr>
          <p:spPr>
            <a:xfrm>
              <a:off x="373406" y="6368870"/>
              <a:ext cx="3010311" cy="369332"/>
            </a:xfrm>
            <a:prstGeom prst="rect">
              <a:avLst/>
            </a:prstGeom>
            <a:noFill/>
          </p:spPr>
          <p:txBody>
            <a:bodyPr wrap="none" rtlCol="0">
              <a:spAutoFit/>
            </a:bodyPr>
            <a:lstStyle/>
            <a:p>
              <a:r>
                <a:rPr lang="en-US" dirty="0"/>
                <a:t>@michaelswinslow  |  #does21</a:t>
              </a:r>
            </a:p>
          </p:txBody>
        </p:sp>
      </p:grpSp>
    </p:spTree>
    <p:extLst>
      <p:ext uri="{BB962C8B-B14F-4D97-AF65-F5344CB8AC3E}">
        <p14:creationId xmlns:p14="http://schemas.microsoft.com/office/powerpoint/2010/main" val="3910004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189FC4E-5445-4510-B64D-4B4EBAB23078}"/>
              </a:ext>
            </a:extLst>
          </p:cNvPr>
          <p:cNvPicPr>
            <a:picLocks noChangeAspect="1"/>
          </p:cNvPicPr>
          <p:nvPr/>
        </p:nvPicPr>
        <p:blipFill>
          <a:blip r:embed="rId2"/>
          <a:stretch>
            <a:fillRect/>
          </a:stretch>
        </p:blipFill>
        <p:spPr>
          <a:xfrm>
            <a:off x="-1" y="0"/>
            <a:ext cx="14030386" cy="6858000"/>
          </a:xfrm>
          <a:prstGeom prst="rect">
            <a:avLst/>
          </a:prstGeom>
        </p:spPr>
      </p:pic>
      <p:pic>
        <p:nvPicPr>
          <p:cNvPr id="3" name="Picture 2">
            <a:extLst>
              <a:ext uri="{FF2B5EF4-FFF2-40B4-BE49-F238E27FC236}">
                <a16:creationId xmlns:a16="http://schemas.microsoft.com/office/drawing/2014/main" id="{6EB204F0-4C06-4DF8-A47B-DB26C9A70452}"/>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Lst>
          </a:blip>
          <a:stretch>
            <a:fillRect/>
          </a:stretch>
        </p:blipFill>
        <p:spPr>
          <a:xfrm>
            <a:off x="2314270" y="2946061"/>
            <a:ext cx="6411441" cy="1950183"/>
          </a:xfrm>
          <a:prstGeom prst="rect">
            <a:avLst/>
          </a:prstGeom>
        </p:spPr>
      </p:pic>
      <p:pic>
        <p:nvPicPr>
          <p:cNvPr id="4" name="Picture 3">
            <a:extLst>
              <a:ext uri="{FF2B5EF4-FFF2-40B4-BE49-F238E27FC236}">
                <a16:creationId xmlns:a16="http://schemas.microsoft.com/office/drawing/2014/main" id="{186866CD-AB31-414B-A062-722774830861}"/>
              </a:ext>
            </a:extLst>
          </p:cNvPr>
          <p:cNvPicPr>
            <a:picLocks noChangeAspect="1"/>
          </p:cNvPicPr>
          <p:nvPr/>
        </p:nvPicPr>
        <p:blipFill>
          <a:blip r:embed="rId5"/>
          <a:stretch>
            <a:fillRect/>
          </a:stretch>
        </p:blipFill>
        <p:spPr>
          <a:xfrm>
            <a:off x="2133398" y="1274830"/>
            <a:ext cx="3586466" cy="872851"/>
          </a:xfrm>
          <a:prstGeom prst="rect">
            <a:avLst/>
          </a:prstGeom>
        </p:spPr>
      </p:pic>
      <p:sp>
        <p:nvSpPr>
          <p:cNvPr id="5" name="Rectangle 4">
            <a:extLst>
              <a:ext uri="{FF2B5EF4-FFF2-40B4-BE49-F238E27FC236}">
                <a16:creationId xmlns:a16="http://schemas.microsoft.com/office/drawing/2014/main" id="{352E997D-80F3-481F-B283-F4460B53CFF3}"/>
              </a:ext>
            </a:extLst>
          </p:cNvPr>
          <p:cNvSpPr/>
          <p:nvPr/>
        </p:nvSpPr>
        <p:spPr>
          <a:xfrm>
            <a:off x="5505855" y="1546698"/>
            <a:ext cx="2752928" cy="37937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6045F238-B519-46F1-82FE-4291848F8084}"/>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0804585" y="5977286"/>
            <a:ext cx="1092264" cy="885396"/>
          </a:xfrm>
          <a:prstGeom prst="rect">
            <a:avLst/>
          </a:prstGeom>
        </p:spPr>
      </p:pic>
      <p:grpSp>
        <p:nvGrpSpPr>
          <p:cNvPr id="9" name="Group 8">
            <a:extLst>
              <a:ext uri="{FF2B5EF4-FFF2-40B4-BE49-F238E27FC236}">
                <a16:creationId xmlns:a16="http://schemas.microsoft.com/office/drawing/2014/main" id="{637DA14D-BF98-4F58-8860-AA15EE1082E1}"/>
              </a:ext>
            </a:extLst>
          </p:cNvPr>
          <p:cNvGrpSpPr/>
          <p:nvPr/>
        </p:nvGrpSpPr>
        <p:grpSpPr>
          <a:xfrm>
            <a:off x="-65988" y="6352656"/>
            <a:ext cx="3600020" cy="438842"/>
            <a:chOff x="-65988" y="6352656"/>
            <a:chExt cx="3449705" cy="438842"/>
          </a:xfrm>
        </p:grpSpPr>
        <p:sp>
          <p:nvSpPr>
            <p:cNvPr id="10" name="Rounded Rectangle 17">
              <a:extLst>
                <a:ext uri="{FF2B5EF4-FFF2-40B4-BE49-F238E27FC236}">
                  <a16:creationId xmlns:a16="http://schemas.microsoft.com/office/drawing/2014/main" id="{38FAC3D9-EBD5-426F-9A38-F39572DC5279}"/>
                </a:ext>
              </a:extLst>
            </p:cNvPr>
            <p:cNvSpPr/>
            <p:nvPr/>
          </p:nvSpPr>
          <p:spPr>
            <a:xfrm>
              <a:off x="-65988" y="6352656"/>
              <a:ext cx="3349743" cy="438842"/>
            </a:xfrm>
            <a:prstGeom prst="round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Image result for twitter symbol">
              <a:extLst>
                <a:ext uri="{FF2B5EF4-FFF2-40B4-BE49-F238E27FC236}">
                  <a16:creationId xmlns:a16="http://schemas.microsoft.com/office/drawing/2014/main" id="{54E6137B-7FC6-4A9B-9CE7-ABEA6C2CE8CC}"/>
                </a:ext>
              </a:extLst>
            </p:cNvPr>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20162" y="6352656"/>
              <a:ext cx="551701" cy="413776"/>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A0C005B8-6BC6-486E-B4EF-D1226BBF1016}"/>
                </a:ext>
              </a:extLst>
            </p:cNvPr>
            <p:cNvSpPr txBox="1"/>
            <p:nvPr/>
          </p:nvSpPr>
          <p:spPr>
            <a:xfrm>
              <a:off x="373406" y="6368870"/>
              <a:ext cx="3010311" cy="369332"/>
            </a:xfrm>
            <a:prstGeom prst="rect">
              <a:avLst/>
            </a:prstGeom>
            <a:noFill/>
          </p:spPr>
          <p:txBody>
            <a:bodyPr wrap="none" rtlCol="0">
              <a:spAutoFit/>
            </a:bodyPr>
            <a:lstStyle/>
            <a:p>
              <a:r>
                <a:rPr lang="en-US" dirty="0"/>
                <a:t>@michaelswinslow  |  #does21</a:t>
              </a:r>
            </a:p>
          </p:txBody>
        </p:sp>
      </p:grpSp>
    </p:spTree>
    <p:extLst>
      <p:ext uri="{BB962C8B-B14F-4D97-AF65-F5344CB8AC3E}">
        <p14:creationId xmlns:p14="http://schemas.microsoft.com/office/powerpoint/2010/main" val="14884711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DA1EE0F-539E-457A-A6AB-CF3B70B53F17}"/>
              </a:ext>
            </a:extLst>
          </p:cNvPr>
          <p:cNvPicPr>
            <a:picLocks noChangeAspect="1"/>
          </p:cNvPicPr>
          <p:nvPr/>
        </p:nvPicPr>
        <p:blipFill>
          <a:blip r:embed="rId2"/>
          <a:stretch>
            <a:fillRect/>
          </a:stretch>
        </p:blipFill>
        <p:spPr>
          <a:xfrm>
            <a:off x="-1" y="12736"/>
            <a:ext cx="14026579" cy="6845263"/>
          </a:xfrm>
          <a:prstGeom prst="rect">
            <a:avLst/>
          </a:prstGeom>
        </p:spPr>
      </p:pic>
      <p:pic>
        <p:nvPicPr>
          <p:cNvPr id="3" name="Picture 2">
            <a:extLst>
              <a:ext uri="{FF2B5EF4-FFF2-40B4-BE49-F238E27FC236}">
                <a16:creationId xmlns:a16="http://schemas.microsoft.com/office/drawing/2014/main" id="{06955BEE-46C8-4E28-B24E-ED9904EB544D}"/>
              </a:ext>
            </a:extLst>
          </p:cNvPr>
          <p:cNvPicPr>
            <a:picLocks noChangeAspect="1"/>
          </p:cNvPicPr>
          <p:nvPr/>
        </p:nvPicPr>
        <p:blipFill>
          <a:blip r:embed="rId3"/>
          <a:stretch>
            <a:fillRect/>
          </a:stretch>
        </p:blipFill>
        <p:spPr>
          <a:xfrm>
            <a:off x="2141944" y="1155186"/>
            <a:ext cx="3586466" cy="872851"/>
          </a:xfrm>
          <a:prstGeom prst="rect">
            <a:avLst/>
          </a:prstGeom>
        </p:spPr>
      </p:pic>
      <p:sp>
        <p:nvSpPr>
          <p:cNvPr id="5" name="Rectangle 4">
            <a:extLst>
              <a:ext uri="{FF2B5EF4-FFF2-40B4-BE49-F238E27FC236}">
                <a16:creationId xmlns:a16="http://schemas.microsoft.com/office/drawing/2014/main" id="{EB234414-59A0-40D9-8D7E-881A521E52D5}"/>
              </a:ext>
            </a:extLst>
          </p:cNvPr>
          <p:cNvSpPr/>
          <p:nvPr/>
        </p:nvSpPr>
        <p:spPr>
          <a:xfrm>
            <a:off x="5514401" y="1427054"/>
            <a:ext cx="2752928" cy="37937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E4F8A6CF-ADBB-4F3C-8B12-AB8A4DA2F025}"/>
              </a:ext>
            </a:extLst>
          </p:cNvPr>
          <p:cNvPicPr>
            <a:picLocks noChangeAspect="1"/>
          </p:cNvPicPr>
          <p:nvPr/>
        </p:nvPicPr>
        <p:blipFill>
          <a:blip r:embed="rId4">
            <a:extLst>
              <a:ext uri="{BEBA8EAE-BF5A-486C-A8C5-ECC9F3942E4B}">
                <a14:imgProps xmlns:a14="http://schemas.microsoft.com/office/drawing/2010/main">
                  <a14:imgLayer r:embed="rId5">
                    <a14:imgEffect>
                      <a14:artisticBlur/>
                    </a14:imgEffect>
                  </a14:imgLayer>
                </a14:imgProps>
              </a:ext>
            </a:extLst>
          </a:blip>
          <a:stretch>
            <a:fillRect/>
          </a:stretch>
        </p:blipFill>
        <p:spPr>
          <a:xfrm>
            <a:off x="2303592" y="2772828"/>
            <a:ext cx="6811052" cy="3610884"/>
          </a:xfrm>
          <a:prstGeom prst="rect">
            <a:avLst/>
          </a:prstGeom>
        </p:spPr>
      </p:pic>
      <p:pic>
        <p:nvPicPr>
          <p:cNvPr id="7" name="Picture 6">
            <a:extLst>
              <a:ext uri="{FF2B5EF4-FFF2-40B4-BE49-F238E27FC236}">
                <a16:creationId xmlns:a16="http://schemas.microsoft.com/office/drawing/2014/main" id="{D3917C1F-6334-421E-8268-CA54DAF11AF0}"/>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0804585" y="5977286"/>
            <a:ext cx="1092264" cy="885396"/>
          </a:xfrm>
          <a:prstGeom prst="rect">
            <a:avLst/>
          </a:prstGeom>
        </p:spPr>
      </p:pic>
      <p:grpSp>
        <p:nvGrpSpPr>
          <p:cNvPr id="9" name="Group 8">
            <a:extLst>
              <a:ext uri="{FF2B5EF4-FFF2-40B4-BE49-F238E27FC236}">
                <a16:creationId xmlns:a16="http://schemas.microsoft.com/office/drawing/2014/main" id="{1A770491-3CD8-4490-BCEB-E85390D751DA}"/>
              </a:ext>
            </a:extLst>
          </p:cNvPr>
          <p:cNvGrpSpPr/>
          <p:nvPr/>
        </p:nvGrpSpPr>
        <p:grpSpPr>
          <a:xfrm>
            <a:off x="-65988" y="6352656"/>
            <a:ext cx="3600020" cy="438842"/>
            <a:chOff x="-65988" y="6352656"/>
            <a:chExt cx="3449705" cy="438842"/>
          </a:xfrm>
        </p:grpSpPr>
        <p:sp>
          <p:nvSpPr>
            <p:cNvPr id="10" name="Rounded Rectangle 17">
              <a:extLst>
                <a:ext uri="{FF2B5EF4-FFF2-40B4-BE49-F238E27FC236}">
                  <a16:creationId xmlns:a16="http://schemas.microsoft.com/office/drawing/2014/main" id="{6CF0D0E2-578F-435A-8055-164A21022A6A}"/>
                </a:ext>
              </a:extLst>
            </p:cNvPr>
            <p:cNvSpPr/>
            <p:nvPr/>
          </p:nvSpPr>
          <p:spPr>
            <a:xfrm>
              <a:off x="-65988" y="6352656"/>
              <a:ext cx="3349743" cy="438842"/>
            </a:xfrm>
            <a:prstGeom prst="round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Image result for twitter symbol">
              <a:extLst>
                <a:ext uri="{FF2B5EF4-FFF2-40B4-BE49-F238E27FC236}">
                  <a16:creationId xmlns:a16="http://schemas.microsoft.com/office/drawing/2014/main" id="{4039F6B0-D84D-411D-952C-1BEDCF7EE4B4}"/>
                </a:ext>
              </a:extLst>
            </p:cNvPr>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20162" y="6352656"/>
              <a:ext cx="551701" cy="413776"/>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9F70E526-DD6D-43B4-B15B-191983B0EFE1}"/>
                </a:ext>
              </a:extLst>
            </p:cNvPr>
            <p:cNvSpPr txBox="1"/>
            <p:nvPr/>
          </p:nvSpPr>
          <p:spPr>
            <a:xfrm>
              <a:off x="373406" y="6368870"/>
              <a:ext cx="3010311" cy="369332"/>
            </a:xfrm>
            <a:prstGeom prst="rect">
              <a:avLst/>
            </a:prstGeom>
            <a:noFill/>
          </p:spPr>
          <p:txBody>
            <a:bodyPr wrap="none" rtlCol="0">
              <a:spAutoFit/>
            </a:bodyPr>
            <a:lstStyle/>
            <a:p>
              <a:r>
                <a:rPr lang="en-US" dirty="0"/>
                <a:t>@michaelswinslow  |  #does21</a:t>
              </a:r>
            </a:p>
          </p:txBody>
        </p:sp>
      </p:grpSp>
    </p:spTree>
    <p:extLst>
      <p:ext uri="{BB962C8B-B14F-4D97-AF65-F5344CB8AC3E}">
        <p14:creationId xmlns:p14="http://schemas.microsoft.com/office/powerpoint/2010/main" val="26850697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4EFC758-2F41-447C-8275-8A2CAFAD1C8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484567" y="-2587999"/>
            <a:ext cx="9222865" cy="9445999"/>
          </a:xfrm>
          <a:prstGeom prst="rect">
            <a:avLst/>
          </a:prstGeom>
        </p:spPr>
      </p:pic>
      <p:grpSp>
        <p:nvGrpSpPr>
          <p:cNvPr id="4" name="Group 3">
            <a:extLst>
              <a:ext uri="{FF2B5EF4-FFF2-40B4-BE49-F238E27FC236}">
                <a16:creationId xmlns:a16="http://schemas.microsoft.com/office/drawing/2014/main" id="{99A59DEF-033D-4C36-993F-BD7795824526}"/>
              </a:ext>
            </a:extLst>
          </p:cNvPr>
          <p:cNvGrpSpPr/>
          <p:nvPr/>
        </p:nvGrpSpPr>
        <p:grpSpPr>
          <a:xfrm>
            <a:off x="-65988" y="6352656"/>
            <a:ext cx="3600020" cy="438842"/>
            <a:chOff x="-65988" y="6352656"/>
            <a:chExt cx="3449705" cy="438842"/>
          </a:xfrm>
        </p:grpSpPr>
        <p:sp>
          <p:nvSpPr>
            <p:cNvPr id="5" name="Rounded Rectangle 17">
              <a:extLst>
                <a:ext uri="{FF2B5EF4-FFF2-40B4-BE49-F238E27FC236}">
                  <a16:creationId xmlns:a16="http://schemas.microsoft.com/office/drawing/2014/main" id="{462BE670-FD96-45C4-89C0-C970961F3FD2}"/>
                </a:ext>
              </a:extLst>
            </p:cNvPr>
            <p:cNvSpPr/>
            <p:nvPr/>
          </p:nvSpPr>
          <p:spPr>
            <a:xfrm>
              <a:off x="-65988" y="6352656"/>
              <a:ext cx="3349743" cy="438842"/>
            </a:xfrm>
            <a:prstGeom prst="round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Image result for twitter symbol">
              <a:extLst>
                <a:ext uri="{FF2B5EF4-FFF2-40B4-BE49-F238E27FC236}">
                  <a16:creationId xmlns:a16="http://schemas.microsoft.com/office/drawing/2014/main" id="{FA963824-78D9-42AC-82B0-920AE34F79D3}"/>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0162" y="6352656"/>
              <a:ext cx="551701" cy="41377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7E55E94-BABD-4EC0-B648-BC5C73F3F77E}"/>
                </a:ext>
              </a:extLst>
            </p:cNvPr>
            <p:cNvSpPr txBox="1"/>
            <p:nvPr/>
          </p:nvSpPr>
          <p:spPr>
            <a:xfrm>
              <a:off x="373406" y="6368870"/>
              <a:ext cx="3010311" cy="369332"/>
            </a:xfrm>
            <a:prstGeom prst="rect">
              <a:avLst/>
            </a:prstGeom>
            <a:noFill/>
          </p:spPr>
          <p:txBody>
            <a:bodyPr wrap="none" rtlCol="0">
              <a:spAutoFit/>
            </a:bodyPr>
            <a:lstStyle/>
            <a:p>
              <a:r>
                <a:rPr lang="en-US" dirty="0"/>
                <a:t>@michaelswinslow  |  #does21</a:t>
              </a:r>
            </a:p>
          </p:txBody>
        </p:sp>
      </p:grpSp>
    </p:spTree>
    <p:extLst>
      <p:ext uri="{BB962C8B-B14F-4D97-AF65-F5344CB8AC3E}">
        <p14:creationId xmlns:p14="http://schemas.microsoft.com/office/powerpoint/2010/main" val="2737195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063690" y="2731808"/>
            <a:ext cx="10291665" cy="1325563"/>
          </a:xfrm>
        </p:spPr>
        <p:txBody>
          <a:bodyPr>
            <a:noAutofit/>
          </a:bodyPr>
          <a:lstStyle/>
          <a:p>
            <a:pPr algn="ctr"/>
            <a:r>
              <a:rPr lang="en-US" sz="3600" dirty="0"/>
              <a:t>“</a:t>
            </a:r>
            <a:r>
              <a:rPr lang="en-US" sz="3600" b="0" i="0" dirty="0">
                <a:effectLst/>
              </a:rPr>
              <a:t>What was most amazing to me was how automating our Mobile Back Office deployments </a:t>
            </a:r>
            <a:r>
              <a:rPr lang="en-US" sz="3600" b="1" i="0" dirty="0">
                <a:effectLst/>
              </a:rPr>
              <a:t>positively affected our relationship with other teams.</a:t>
            </a:r>
            <a:r>
              <a:rPr lang="en-US" sz="3600" b="0" i="0" dirty="0">
                <a:effectLst/>
              </a:rPr>
              <a:t> When the Product team was faced with an urgent customer need, we could make the change and deploy it to several environments quickly for review. </a:t>
            </a:r>
            <a:r>
              <a:rPr lang="en-US" sz="3600" b="1" i="0" dirty="0">
                <a:effectLst/>
              </a:rPr>
              <a:t>Delivering our software became a non-event.</a:t>
            </a:r>
            <a:r>
              <a:rPr lang="en-US" sz="3600" b="0" i="0" dirty="0">
                <a:effectLst/>
              </a:rPr>
              <a:t>”</a:t>
            </a:r>
            <a:r>
              <a:rPr lang="en-US" sz="3600" dirty="0">
                <a:solidFill>
                  <a:schemeClr val="accent5"/>
                </a:solidFill>
              </a:rPr>
              <a:t>– Gustavo Pospischel</a:t>
            </a:r>
            <a:r>
              <a:rPr lang="en-US" sz="3600" b="1" dirty="0">
                <a:solidFill>
                  <a:schemeClr val="accent5"/>
                </a:solidFill>
              </a:rPr>
              <a:t>, VP of Engineering, Comcast (2019)</a:t>
            </a:r>
          </a:p>
        </p:txBody>
      </p:sp>
      <p:grpSp>
        <p:nvGrpSpPr>
          <p:cNvPr id="3" name="Group 2">
            <a:extLst>
              <a:ext uri="{FF2B5EF4-FFF2-40B4-BE49-F238E27FC236}">
                <a16:creationId xmlns:a16="http://schemas.microsoft.com/office/drawing/2014/main" id="{E1F22E75-0881-41C4-8B33-9A8FAD5FAB80}"/>
              </a:ext>
            </a:extLst>
          </p:cNvPr>
          <p:cNvGrpSpPr/>
          <p:nvPr/>
        </p:nvGrpSpPr>
        <p:grpSpPr>
          <a:xfrm>
            <a:off x="-65988" y="6352656"/>
            <a:ext cx="3600020" cy="438842"/>
            <a:chOff x="-65988" y="6352656"/>
            <a:chExt cx="3449705" cy="438842"/>
          </a:xfrm>
        </p:grpSpPr>
        <p:sp>
          <p:nvSpPr>
            <p:cNvPr id="4" name="Rounded Rectangle 17">
              <a:extLst>
                <a:ext uri="{FF2B5EF4-FFF2-40B4-BE49-F238E27FC236}">
                  <a16:creationId xmlns:a16="http://schemas.microsoft.com/office/drawing/2014/main" id="{F686015D-58DE-475C-9222-64DCC6B6EC8E}"/>
                </a:ext>
              </a:extLst>
            </p:cNvPr>
            <p:cNvSpPr/>
            <p:nvPr/>
          </p:nvSpPr>
          <p:spPr>
            <a:xfrm>
              <a:off x="-65988" y="6352656"/>
              <a:ext cx="3349743" cy="438842"/>
            </a:xfrm>
            <a:prstGeom prst="round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Image result for twitter symbol">
              <a:extLst>
                <a:ext uri="{FF2B5EF4-FFF2-40B4-BE49-F238E27FC236}">
                  <a16:creationId xmlns:a16="http://schemas.microsoft.com/office/drawing/2014/main" id="{A56B5DDB-6FF4-49A7-9BBF-471C7B6CBC77}"/>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20162" y="6352656"/>
              <a:ext cx="551701" cy="41377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EE2205D1-A208-44E0-A361-D5F37FF6681E}"/>
                </a:ext>
              </a:extLst>
            </p:cNvPr>
            <p:cNvSpPr txBox="1"/>
            <p:nvPr/>
          </p:nvSpPr>
          <p:spPr>
            <a:xfrm>
              <a:off x="373406" y="6368870"/>
              <a:ext cx="3010311" cy="369332"/>
            </a:xfrm>
            <a:prstGeom prst="rect">
              <a:avLst/>
            </a:prstGeom>
            <a:noFill/>
          </p:spPr>
          <p:txBody>
            <a:bodyPr wrap="none" rtlCol="0">
              <a:spAutoFit/>
            </a:bodyPr>
            <a:lstStyle/>
            <a:p>
              <a:r>
                <a:rPr lang="en-US" dirty="0"/>
                <a:t>@michaelswinslow  |  #does21</a:t>
              </a:r>
            </a:p>
          </p:txBody>
        </p:sp>
      </p:grpSp>
    </p:spTree>
    <p:extLst>
      <p:ext uri="{BB962C8B-B14F-4D97-AF65-F5344CB8AC3E}">
        <p14:creationId xmlns:p14="http://schemas.microsoft.com/office/powerpoint/2010/main" val="23940884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47C761C-F93B-4996-9412-5DE287325AE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2286000"/>
            <a:ext cx="12192000" cy="9144000"/>
          </a:xfrm>
          <a:prstGeom prst="rect">
            <a:avLst/>
          </a:prstGeom>
        </p:spPr>
      </p:pic>
      <p:pic>
        <p:nvPicPr>
          <p:cNvPr id="5" name="Picture 4">
            <a:extLst>
              <a:ext uri="{FF2B5EF4-FFF2-40B4-BE49-F238E27FC236}">
                <a16:creationId xmlns:a16="http://schemas.microsoft.com/office/drawing/2014/main" id="{3EE74014-FB7A-4903-973E-D4E20DF989D3}"/>
              </a:ext>
            </a:extLst>
          </p:cNvPr>
          <p:cNvPicPr>
            <a:picLocks noChangeAspect="1"/>
          </p:cNvPicPr>
          <p:nvPr/>
        </p:nvPicPr>
        <p:blipFill>
          <a:blip r:embed="rId3">
            <a:extLst>
              <a:ext uri="{BEBA8EAE-BF5A-486C-A8C5-ECC9F3942E4B}">
                <a14:imgProps xmlns:a14="http://schemas.microsoft.com/office/drawing/2010/main">
                  <a14:imgLayer r:embed="rId4">
                    <a14:imgEffect>
                      <a14:artisticBlur radius="22"/>
                    </a14:imgEffect>
                  </a14:imgLayer>
                </a14:imgProps>
              </a:ext>
            </a:extLst>
          </a:blip>
          <a:stretch>
            <a:fillRect/>
          </a:stretch>
        </p:blipFill>
        <p:spPr>
          <a:xfrm>
            <a:off x="0" y="88199"/>
            <a:ext cx="3009900" cy="2952750"/>
          </a:xfrm>
          <a:prstGeom prst="rect">
            <a:avLst/>
          </a:prstGeom>
        </p:spPr>
      </p:pic>
      <p:sp>
        <p:nvSpPr>
          <p:cNvPr id="10" name="TextBox 9">
            <a:extLst>
              <a:ext uri="{FF2B5EF4-FFF2-40B4-BE49-F238E27FC236}">
                <a16:creationId xmlns:a16="http://schemas.microsoft.com/office/drawing/2014/main" id="{9F6CD5C8-A50F-47F2-8B0F-1B78A4210DA4}"/>
              </a:ext>
            </a:extLst>
          </p:cNvPr>
          <p:cNvSpPr txBox="1"/>
          <p:nvPr/>
        </p:nvSpPr>
        <p:spPr>
          <a:xfrm>
            <a:off x="7382516" y="342837"/>
            <a:ext cx="4625625" cy="923330"/>
          </a:xfrm>
          <a:prstGeom prst="rect">
            <a:avLst/>
          </a:prstGeom>
          <a:no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none" rtlCol="0">
            <a:spAutoFit/>
          </a:bodyPr>
          <a:lstStyle/>
          <a:p>
            <a:r>
              <a:rPr lang="en-US" sz="5400" b="1" dirty="0">
                <a:solidFill>
                  <a:schemeClr val="bg1"/>
                </a:solidFill>
              </a:rPr>
              <a:t>2. REDUCE TOIL</a:t>
            </a:r>
          </a:p>
        </p:txBody>
      </p:sp>
      <p:pic>
        <p:nvPicPr>
          <p:cNvPr id="14" name="Picture 13" descr="Logo, company name&#10;&#10;Description automatically generated">
            <a:extLst>
              <a:ext uri="{FF2B5EF4-FFF2-40B4-BE49-F238E27FC236}">
                <a16:creationId xmlns:a16="http://schemas.microsoft.com/office/drawing/2014/main" id="{BCB91DDF-B724-4265-95E3-9D45B85061E0}"/>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0753968" y="5957361"/>
            <a:ext cx="1200919" cy="952452"/>
          </a:xfrm>
          <a:prstGeom prst="rect">
            <a:avLst/>
          </a:prstGeom>
        </p:spPr>
      </p:pic>
      <p:grpSp>
        <p:nvGrpSpPr>
          <p:cNvPr id="15" name="Group 14">
            <a:extLst>
              <a:ext uri="{FF2B5EF4-FFF2-40B4-BE49-F238E27FC236}">
                <a16:creationId xmlns:a16="http://schemas.microsoft.com/office/drawing/2014/main" id="{F8CDDB64-B8B6-4E5D-9BEB-F1A1479277A9}"/>
              </a:ext>
            </a:extLst>
          </p:cNvPr>
          <p:cNvGrpSpPr/>
          <p:nvPr/>
        </p:nvGrpSpPr>
        <p:grpSpPr>
          <a:xfrm>
            <a:off x="-65988" y="6352656"/>
            <a:ext cx="3600020" cy="438842"/>
            <a:chOff x="-65988" y="6352656"/>
            <a:chExt cx="3449705" cy="438842"/>
          </a:xfrm>
        </p:grpSpPr>
        <p:sp>
          <p:nvSpPr>
            <p:cNvPr id="16" name="Rounded Rectangle 17">
              <a:extLst>
                <a:ext uri="{FF2B5EF4-FFF2-40B4-BE49-F238E27FC236}">
                  <a16:creationId xmlns:a16="http://schemas.microsoft.com/office/drawing/2014/main" id="{B76365F1-9A30-4502-98D7-459DE783D129}"/>
                </a:ext>
              </a:extLst>
            </p:cNvPr>
            <p:cNvSpPr/>
            <p:nvPr/>
          </p:nvSpPr>
          <p:spPr>
            <a:xfrm>
              <a:off x="-65988" y="6352656"/>
              <a:ext cx="3349743" cy="438842"/>
            </a:xfrm>
            <a:prstGeom prst="round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Image result for twitter symbol">
              <a:extLst>
                <a:ext uri="{FF2B5EF4-FFF2-40B4-BE49-F238E27FC236}">
                  <a16:creationId xmlns:a16="http://schemas.microsoft.com/office/drawing/2014/main" id="{946CBB5F-DA85-4782-BA31-5A67C59F56F0}"/>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20162" y="6352656"/>
              <a:ext cx="551701" cy="413776"/>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27629E84-FC10-47CF-B6FB-4B72AF7CA944}"/>
                </a:ext>
              </a:extLst>
            </p:cNvPr>
            <p:cNvSpPr txBox="1"/>
            <p:nvPr/>
          </p:nvSpPr>
          <p:spPr>
            <a:xfrm>
              <a:off x="373406" y="6368870"/>
              <a:ext cx="3010311" cy="369332"/>
            </a:xfrm>
            <a:prstGeom prst="rect">
              <a:avLst/>
            </a:prstGeom>
            <a:noFill/>
          </p:spPr>
          <p:txBody>
            <a:bodyPr wrap="none" rtlCol="0">
              <a:spAutoFit/>
            </a:bodyPr>
            <a:lstStyle/>
            <a:p>
              <a:r>
                <a:rPr lang="en-US" dirty="0"/>
                <a:t>@</a:t>
              </a:r>
              <a:r>
                <a:rPr lang="en-US" dirty="0" err="1"/>
                <a:t>michaelswinslow</a:t>
              </a:r>
              <a:r>
                <a:rPr lang="en-US" dirty="0"/>
                <a:t>  |  #doe20</a:t>
              </a:r>
            </a:p>
          </p:txBody>
        </p:sp>
      </p:grpSp>
    </p:spTree>
    <p:extLst>
      <p:ext uri="{BB962C8B-B14F-4D97-AF65-F5344CB8AC3E}">
        <p14:creationId xmlns:p14="http://schemas.microsoft.com/office/powerpoint/2010/main" val="244541933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063690" y="2731808"/>
            <a:ext cx="10291665" cy="1325563"/>
          </a:xfrm>
        </p:spPr>
        <p:txBody>
          <a:bodyPr>
            <a:normAutofit fontScale="90000"/>
          </a:bodyPr>
          <a:lstStyle/>
          <a:p>
            <a:pPr algn="ctr"/>
            <a:r>
              <a:rPr lang="en-US" dirty="0"/>
              <a:t>“Toil is the kind of </a:t>
            </a:r>
            <a:r>
              <a:rPr lang="en-US" b="1" dirty="0"/>
              <a:t>work</a:t>
            </a:r>
            <a:r>
              <a:rPr lang="en-US" dirty="0"/>
              <a:t> tied to running a production service that tends to be </a:t>
            </a:r>
            <a:r>
              <a:rPr lang="en-US" b="1" dirty="0"/>
              <a:t>manual</a:t>
            </a:r>
            <a:r>
              <a:rPr lang="en-US" dirty="0"/>
              <a:t>, </a:t>
            </a:r>
            <a:r>
              <a:rPr lang="en-US" b="1" dirty="0"/>
              <a:t>repetitive,</a:t>
            </a:r>
            <a:r>
              <a:rPr lang="en-US" dirty="0"/>
              <a:t> and </a:t>
            </a:r>
            <a:r>
              <a:rPr lang="en-US" b="1" dirty="0"/>
              <a:t>automatable.</a:t>
            </a:r>
            <a:r>
              <a:rPr lang="en-US" dirty="0"/>
              <a:t>” </a:t>
            </a:r>
            <a:r>
              <a:rPr lang="en-US" sz="4000" dirty="0">
                <a:solidFill>
                  <a:schemeClr val="accent5"/>
                </a:solidFill>
              </a:rPr>
              <a:t>– </a:t>
            </a:r>
            <a:r>
              <a:rPr lang="en-US" sz="4000" b="1" dirty="0">
                <a:solidFill>
                  <a:schemeClr val="accent5"/>
                </a:solidFill>
              </a:rPr>
              <a:t>Vivek Rau, Google</a:t>
            </a:r>
          </a:p>
        </p:txBody>
      </p:sp>
      <p:grpSp>
        <p:nvGrpSpPr>
          <p:cNvPr id="3" name="Group 2">
            <a:extLst>
              <a:ext uri="{FF2B5EF4-FFF2-40B4-BE49-F238E27FC236}">
                <a16:creationId xmlns:a16="http://schemas.microsoft.com/office/drawing/2014/main" id="{668C888A-0925-4F88-9CA4-D34D33A12A9A}"/>
              </a:ext>
            </a:extLst>
          </p:cNvPr>
          <p:cNvGrpSpPr/>
          <p:nvPr/>
        </p:nvGrpSpPr>
        <p:grpSpPr>
          <a:xfrm>
            <a:off x="-65988" y="6352656"/>
            <a:ext cx="3600020" cy="438842"/>
            <a:chOff x="-65988" y="6352656"/>
            <a:chExt cx="3449705" cy="438842"/>
          </a:xfrm>
        </p:grpSpPr>
        <p:sp>
          <p:nvSpPr>
            <p:cNvPr id="4" name="Rounded Rectangle 17">
              <a:extLst>
                <a:ext uri="{FF2B5EF4-FFF2-40B4-BE49-F238E27FC236}">
                  <a16:creationId xmlns:a16="http://schemas.microsoft.com/office/drawing/2014/main" id="{991B732D-FD50-43E2-AA20-10878C54D391}"/>
                </a:ext>
              </a:extLst>
            </p:cNvPr>
            <p:cNvSpPr/>
            <p:nvPr/>
          </p:nvSpPr>
          <p:spPr>
            <a:xfrm>
              <a:off x="-65988" y="6352656"/>
              <a:ext cx="3349743" cy="438842"/>
            </a:xfrm>
            <a:prstGeom prst="round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Image result for twitter symbol">
              <a:extLst>
                <a:ext uri="{FF2B5EF4-FFF2-40B4-BE49-F238E27FC236}">
                  <a16:creationId xmlns:a16="http://schemas.microsoft.com/office/drawing/2014/main" id="{48E95360-562B-476B-8824-88DF17A51083}"/>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20162" y="6352656"/>
              <a:ext cx="551701" cy="41377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585652DD-EC9D-4FE4-A816-C95B98B2EBB3}"/>
                </a:ext>
              </a:extLst>
            </p:cNvPr>
            <p:cNvSpPr txBox="1"/>
            <p:nvPr/>
          </p:nvSpPr>
          <p:spPr>
            <a:xfrm>
              <a:off x="373406" y="6368870"/>
              <a:ext cx="3010311" cy="369332"/>
            </a:xfrm>
            <a:prstGeom prst="rect">
              <a:avLst/>
            </a:prstGeom>
            <a:noFill/>
          </p:spPr>
          <p:txBody>
            <a:bodyPr wrap="none" rtlCol="0">
              <a:spAutoFit/>
            </a:bodyPr>
            <a:lstStyle/>
            <a:p>
              <a:r>
                <a:rPr lang="en-US" dirty="0"/>
                <a:t>@</a:t>
              </a:r>
              <a:r>
                <a:rPr lang="en-US" dirty="0" err="1"/>
                <a:t>michaelswinslow</a:t>
              </a:r>
              <a:r>
                <a:rPr lang="en-US" dirty="0"/>
                <a:t>  |  #doe20</a:t>
              </a:r>
            </a:p>
          </p:txBody>
        </p:sp>
      </p:grpSp>
    </p:spTree>
    <p:extLst>
      <p:ext uri="{BB962C8B-B14F-4D97-AF65-F5344CB8AC3E}">
        <p14:creationId xmlns:p14="http://schemas.microsoft.com/office/powerpoint/2010/main" val="17935881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ouble Brace 3">
            <a:extLst>
              <a:ext uri="{FF2B5EF4-FFF2-40B4-BE49-F238E27FC236}">
                <a16:creationId xmlns:a16="http://schemas.microsoft.com/office/drawing/2014/main" id="{AE924C94-09F4-450C-B832-24EC026617D4}"/>
              </a:ext>
            </a:extLst>
          </p:cNvPr>
          <p:cNvSpPr/>
          <p:nvPr/>
        </p:nvSpPr>
        <p:spPr>
          <a:xfrm>
            <a:off x="1515138" y="3316346"/>
            <a:ext cx="1462840" cy="2497548"/>
          </a:xfrm>
          <a:prstGeom prst="brace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Rectangle 4">
            <a:extLst>
              <a:ext uri="{FF2B5EF4-FFF2-40B4-BE49-F238E27FC236}">
                <a16:creationId xmlns:a16="http://schemas.microsoft.com/office/drawing/2014/main" id="{45C5A324-E404-4001-8777-ED3C08B45859}"/>
              </a:ext>
            </a:extLst>
          </p:cNvPr>
          <p:cNvSpPr/>
          <p:nvPr/>
        </p:nvSpPr>
        <p:spPr>
          <a:xfrm>
            <a:off x="2557849" y="3101546"/>
            <a:ext cx="568410" cy="302740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p:cNvSpPr>
            <a:spLocks noGrp="1"/>
          </p:cNvSpPr>
          <p:nvPr>
            <p:ph type="title"/>
          </p:nvPr>
        </p:nvSpPr>
        <p:spPr/>
        <p:txBody>
          <a:bodyPr/>
          <a:lstStyle/>
          <a:p>
            <a:r>
              <a:rPr lang="en-US" dirty="0"/>
              <a:t>Finding Time To Reduce Toil</a:t>
            </a:r>
          </a:p>
        </p:txBody>
      </p:sp>
      <p:grpSp>
        <p:nvGrpSpPr>
          <p:cNvPr id="19" name="Group 18"/>
          <p:cNvGrpSpPr/>
          <p:nvPr/>
        </p:nvGrpSpPr>
        <p:grpSpPr>
          <a:xfrm>
            <a:off x="1788459" y="1802564"/>
            <a:ext cx="7611035" cy="847725"/>
            <a:chOff x="5568830" y="2680899"/>
            <a:chExt cx="3079870" cy="847725"/>
          </a:xfrm>
        </p:grpSpPr>
        <p:sp>
          <p:nvSpPr>
            <p:cNvPr id="12" name="Cube 11"/>
            <p:cNvSpPr/>
            <p:nvPr/>
          </p:nvSpPr>
          <p:spPr>
            <a:xfrm>
              <a:off x="5568830" y="2680899"/>
              <a:ext cx="3079870" cy="847725"/>
            </a:xfrm>
            <a:prstGeom prst="cube">
              <a:avLst/>
            </a:prstGeom>
            <a:solidFill>
              <a:srgbClr val="FF000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cap="all" dirty="0">
                <a:solidFill>
                  <a:schemeClr val="accent1"/>
                </a:solidFill>
                <a:latin typeface="Gotham Book" charset="0"/>
                <a:ea typeface="Gotham Book" charset="0"/>
                <a:cs typeface="Gotham Book" charset="0"/>
              </a:endParaRPr>
            </a:p>
          </p:txBody>
        </p:sp>
        <p:sp>
          <p:nvSpPr>
            <p:cNvPr id="13" name="TextBox 12"/>
            <p:cNvSpPr txBox="1"/>
            <p:nvPr/>
          </p:nvSpPr>
          <p:spPr>
            <a:xfrm>
              <a:off x="5568830" y="2995491"/>
              <a:ext cx="2851270" cy="369332"/>
            </a:xfrm>
            <a:prstGeom prst="rect">
              <a:avLst/>
            </a:prstGeom>
            <a:noFill/>
          </p:spPr>
          <p:txBody>
            <a:bodyPr wrap="square" rtlCol="0">
              <a:spAutoFit/>
            </a:bodyPr>
            <a:lstStyle/>
            <a:p>
              <a:pPr algn="ctr"/>
              <a:r>
                <a:rPr lang="en-US" b="1" dirty="0">
                  <a:solidFill>
                    <a:schemeClr val="bg1"/>
                  </a:solidFill>
                </a:rPr>
                <a:t>TOIL</a:t>
              </a:r>
            </a:p>
          </p:txBody>
        </p:sp>
      </p:grpSp>
      <p:grpSp>
        <p:nvGrpSpPr>
          <p:cNvPr id="20" name="Group 19"/>
          <p:cNvGrpSpPr/>
          <p:nvPr/>
        </p:nvGrpSpPr>
        <p:grpSpPr>
          <a:xfrm>
            <a:off x="9291918" y="1780776"/>
            <a:ext cx="873894" cy="847725"/>
            <a:chOff x="8555526" y="2659111"/>
            <a:chExt cx="1314451" cy="847725"/>
          </a:xfrm>
        </p:grpSpPr>
        <p:sp>
          <p:nvSpPr>
            <p:cNvPr id="14" name="Cube 13"/>
            <p:cNvSpPr/>
            <p:nvPr/>
          </p:nvSpPr>
          <p:spPr>
            <a:xfrm>
              <a:off x="8555526" y="2659111"/>
              <a:ext cx="1314451" cy="847725"/>
            </a:xfrm>
            <a:prstGeom prst="cube">
              <a:avLst/>
            </a:prstGeom>
            <a:solidFill>
              <a:srgbClr val="00B05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cap="all" dirty="0">
                <a:solidFill>
                  <a:schemeClr val="accent1"/>
                </a:solidFill>
                <a:latin typeface="Gotham Book" charset="0"/>
                <a:ea typeface="Gotham Book" charset="0"/>
                <a:cs typeface="Gotham Book" charset="0"/>
              </a:endParaRPr>
            </a:p>
          </p:txBody>
        </p:sp>
        <p:sp>
          <p:nvSpPr>
            <p:cNvPr id="15" name="TextBox 14"/>
            <p:cNvSpPr txBox="1"/>
            <p:nvPr/>
          </p:nvSpPr>
          <p:spPr>
            <a:xfrm>
              <a:off x="9468625" y="2977216"/>
              <a:ext cx="199250" cy="369332"/>
            </a:xfrm>
            <a:prstGeom prst="rect">
              <a:avLst/>
            </a:prstGeom>
            <a:noFill/>
          </p:spPr>
          <p:txBody>
            <a:bodyPr wrap="square" rtlCol="0">
              <a:spAutoFit/>
            </a:bodyPr>
            <a:lstStyle/>
            <a:p>
              <a:pPr algn="ctr"/>
              <a:endParaRPr lang="en-US" dirty="0">
                <a:solidFill>
                  <a:schemeClr val="bg1"/>
                </a:solidFill>
              </a:endParaRPr>
            </a:p>
          </p:txBody>
        </p:sp>
      </p:grpSp>
      <p:graphicFrame>
        <p:nvGraphicFramePr>
          <p:cNvPr id="9" name="TextBox 1">
            <a:extLst>
              <a:ext uri="{FF2B5EF4-FFF2-40B4-BE49-F238E27FC236}">
                <a16:creationId xmlns:a16="http://schemas.microsoft.com/office/drawing/2014/main" id="{765AD191-26BC-450E-BCA7-7CBA8FC4723A}"/>
              </a:ext>
            </a:extLst>
          </p:cNvPr>
          <p:cNvGraphicFramePr/>
          <p:nvPr>
            <p:extLst>
              <p:ext uri="{D42A27DB-BD31-4B8C-83A1-F6EECF244321}">
                <p14:modId xmlns:p14="http://schemas.microsoft.com/office/powerpoint/2010/main" val="1854576312"/>
              </p:ext>
            </p:extLst>
          </p:nvPr>
        </p:nvGraphicFramePr>
        <p:xfrm>
          <a:off x="1485900" y="3316346"/>
          <a:ext cx="9220200" cy="24975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extBox 1">
            <a:extLst>
              <a:ext uri="{FF2B5EF4-FFF2-40B4-BE49-F238E27FC236}">
                <a16:creationId xmlns:a16="http://schemas.microsoft.com/office/drawing/2014/main" id="{CC75FAA7-64A9-463B-B053-1AAEA8AB344C}"/>
              </a:ext>
            </a:extLst>
          </p:cNvPr>
          <p:cNvSpPr txBox="1"/>
          <p:nvPr/>
        </p:nvSpPr>
        <p:spPr>
          <a:xfrm>
            <a:off x="154637" y="4241954"/>
            <a:ext cx="1331263" cy="646331"/>
          </a:xfrm>
          <a:prstGeom prst="rect">
            <a:avLst/>
          </a:prstGeom>
          <a:noFill/>
        </p:spPr>
        <p:txBody>
          <a:bodyPr wrap="none" rtlCol="0">
            <a:spAutoFit/>
          </a:bodyPr>
          <a:lstStyle/>
          <a:p>
            <a:pPr algn="r"/>
            <a:r>
              <a:rPr lang="en-US" b="1" dirty="0"/>
              <a:t>Automation</a:t>
            </a:r>
          </a:p>
          <a:p>
            <a:pPr algn="r"/>
            <a:r>
              <a:rPr lang="en-US" b="1" dirty="0"/>
              <a:t>Library</a:t>
            </a:r>
          </a:p>
        </p:txBody>
      </p:sp>
      <p:grpSp>
        <p:nvGrpSpPr>
          <p:cNvPr id="16" name="Group 15">
            <a:extLst>
              <a:ext uri="{FF2B5EF4-FFF2-40B4-BE49-F238E27FC236}">
                <a16:creationId xmlns:a16="http://schemas.microsoft.com/office/drawing/2014/main" id="{3754B3A2-FC89-4AB6-B22D-6AEEDD6BF92C}"/>
              </a:ext>
            </a:extLst>
          </p:cNvPr>
          <p:cNvGrpSpPr/>
          <p:nvPr/>
        </p:nvGrpSpPr>
        <p:grpSpPr>
          <a:xfrm>
            <a:off x="-65988" y="6352656"/>
            <a:ext cx="3600020" cy="438842"/>
            <a:chOff x="-65988" y="6352656"/>
            <a:chExt cx="3449705" cy="438842"/>
          </a:xfrm>
        </p:grpSpPr>
        <p:sp>
          <p:nvSpPr>
            <p:cNvPr id="17" name="Rounded Rectangle 17">
              <a:extLst>
                <a:ext uri="{FF2B5EF4-FFF2-40B4-BE49-F238E27FC236}">
                  <a16:creationId xmlns:a16="http://schemas.microsoft.com/office/drawing/2014/main" id="{8C2F0B9F-729F-4E01-B15D-03D2FCD6F6B9}"/>
                </a:ext>
              </a:extLst>
            </p:cNvPr>
            <p:cNvSpPr/>
            <p:nvPr/>
          </p:nvSpPr>
          <p:spPr>
            <a:xfrm>
              <a:off x="-65988" y="6352656"/>
              <a:ext cx="3349743" cy="438842"/>
            </a:xfrm>
            <a:prstGeom prst="round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descr="Image result for twitter symbol">
              <a:extLst>
                <a:ext uri="{FF2B5EF4-FFF2-40B4-BE49-F238E27FC236}">
                  <a16:creationId xmlns:a16="http://schemas.microsoft.com/office/drawing/2014/main" id="{7F9EF7B6-3180-48AA-8A37-C2CC7C831277}"/>
                </a:ext>
              </a:extLst>
            </p:cNvPr>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20162" y="6352656"/>
              <a:ext cx="551701" cy="413776"/>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7623F28E-D1E5-49B5-AE98-F0B75249EEDA}"/>
                </a:ext>
              </a:extLst>
            </p:cNvPr>
            <p:cNvSpPr txBox="1"/>
            <p:nvPr/>
          </p:nvSpPr>
          <p:spPr>
            <a:xfrm>
              <a:off x="373406" y="6368870"/>
              <a:ext cx="3010311" cy="369332"/>
            </a:xfrm>
            <a:prstGeom prst="rect">
              <a:avLst/>
            </a:prstGeom>
            <a:noFill/>
          </p:spPr>
          <p:txBody>
            <a:bodyPr wrap="none" rtlCol="0">
              <a:spAutoFit/>
            </a:bodyPr>
            <a:lstStyle/>
            <a:p>
              <a:r>
                <a:rPr lang="en-US" dirty="0"/>
                <a:t>@michaelswinslow  |  #does21</a:t>
              </a:r>
            </a:p>
          </p:txBody>
        </p:sp>
      </p:grpSp>
    </p:spTree>
    <p:extLst>
      <p:ext uri="{BB962C8B-B14F-4D97-AF65-F5344CB8AC3E}">
        <p14:creationId xmlns:p14="http://schemas.microsoft.com/office/powerpoint/2010/main" val="21444913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stretch>
            <a:fillRect/>
          </a:stretch>
        </p:blipFill>
        <p:spPr>
          <a:xfrm>
            <a:off x="9772260" y="2755036"/>
            <a:ext cx="1720403" cy="1729005"/>
          </a:xfrm>
          <a:prstGeom prst="roundRect">
            <a:avLst>
              <a:gd name="adj" fmla="val 8594"/>
            </a:avLst>
          </a:prstGeom>
          <a:solidFill>
            <a:srgbClr val="FFFFFF">
              <a:shade val="85000"/>
            </a:srgbClr>
          </a:solidFill>
          <a:ln w="28575">
            <a:solidFill>
              <a:schemeClr val="bg1"/>
            </a:solidFill>
          </a:ln>
          <a:effectLst>
            <a:reflection blurRad="12700" stA="38000" endPos="28000" dist="5000" dir="5400000" sy="-100000" algn="bl" rotWithShape="0"/>
          </a:effectLst>
        </p:spPr>
      </p:pic>
      <p:pic>
        <p:nvPicPr>
          <p:cNvPr id="11" name="Picture 10"/>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790999" y="2755036"/>
            <a:ext cx="1729005" cy="172900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4" name="TextBox 13"/>
          <p:cNvSpPr txBox="1"/>
          <p:nvPr/>
        </p:nvSpPr>
        <p:spPr>
          <a:xfrm>
            <a:off x="8690993" y="3009592"/>
            <a:ext cx="736099" cy="1200329"/>
          </a:xfrm>
          <a:prstGeom prst="rect">
            <a:avLst/>
          </a:prstGeom>
          <a:noFill/>
          <a:effectLst>
            <a:outerShdw blurRad="50800" dist="38100" dir="2700000" algn="tl" rotWithShape="0">
              <a:prstClr val="black">
                <a:alpha val="40000"/>
              </a:prstClr>
            </a:outerShdw>
          </a:effectLst>
        </p:spPr>
        <p:txBody>
          <a:bodyPr wrap="none" rtlCol="0">
            <a:spAutoFit/>
          </a:bodyPr>
          <a:lstStyle/>
          <a:p>
            <a:r>
              <a:rPr lang="en-US" sz="7200" b="1" dirty="0">
                <a:solidFill>
                  <a:schemeClr val="bg1"/>
                </a:solidFill>
                <a:latin typeface="AngsanaUPC" panose="02020603050405020304" pitchFamily="18" charset="-34"/>
                <a:cs typeface="AngsanaUPC" panose="02020603050405020304" pitchFamily="18" charset="-34"/>
              </a:rPr>
              <a:t>!=</a:t>
            </a:r>
          </a:p>
        </p:txBody>
      </p:sp>
      <p:pic>
        <p:nvPicPr>
          <p:cNvPr id="19" name="Picture 18"/>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2820251" y="2772543"/>
            <a:ext cx="1720403" cy="1733231"/>
          </a:xfrm>
          <a:prstGeom prst="roundRect">
            <a:avLst>
              <a:gd name="adj" fmla="val 4167"/>
            </a:avLst>
          </a:prstGeom>
          <a:solidFill>
            <a:srgbClr val="FFFFFF"/>
          </a:solidFill>
          <a:ln w="38100" cap="sq">
            <a:solidFill>
              <a:schemeClr val="bg1"/>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20" name="TextBox 19"/>
          <p:cNvSpPr txBox="1"/>
          <p:nvPr/>
        </p:nvSpPr>
        <p:spPr>
          <a:xfrm>
            <a:off x="1018883" y="5411314"/>
            <a:ext cx="1984389" cy="369332"/>
          </a:xfrm>
          <a:prstGeom prst="rect">
            <a:avLst/>
          </a:prstGeom>
          <a:noFill/>
        </p:spPr>
        <p:txBody>
          <a:bodyPr wrap="none" rtlCol="0">
            <a:spAutoFit/>
          </a:bodyPr>
          <a:lstStyle/>
          <a:p>
            <a:r>
              <a:rPr lang="en-US" dirty="0"/>
              <a:t>@</a:t>
            </a:r>
            <a:r>
              <a:rPr lang="en-US" dirty="0" err="1"/>
              <a:t>michaelswinslow</a:t>
            </a:r>
            <a:endParaRPr lang="en-US" dirty="0"/>
          </a:p>
        </p:txBody>
      </p:sp>
      <p:sp>
        <p:nvSpPr>
          <p:cNvPr id="21" name="TextBox 20"/>
          <p:cNvSpPr txBox="1"/>
          <p:nvPr/>
        </p:nvSpPr>
        <p:spPr>
          <a:xfrm>
            <a:off x="1018883" y="5895475"/>
            <a:ext cx="1777603" cy="369332"/>
          </a:xfrm>
          <a:prstGeom prst="rect">
            <a:avLst/>
          </a:prstGeom>
          <a:noFill/>
        </p:spPr>
        <p:txBody>
          <a:bodyPr wrap="none" rtlCol="0">
            <a:spAutoFit/>
          </a:bodyPr>
          <a:lstStyle/>
          <a:p>
            <a:r>
              <a:rPr lang="en-US" dirty="0" err="1"/>
              <a:t>michaelswinslow</a:t>
            </a:r>
            <a:endParaRPr lang="en-US" dirty="0"/>
          </a:p>
        </p:txBody>
      </p:sp>
      <p:pic>
        <p:nvPicPr>
          <p:cNvPr id="22" name="Picture 21"/>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48604" y="5452546"/>
            <a:ext cx="346417" cy="293574"/>
          </a:xfrm>
          <a:prstGeom prst="rect">
            <a:avLst/>
          </a:prstGeom>
        </p:spPr>
      </p:pic>
      <p:pic>
        <p:nvPicPr>
          <p:cNvPr id="23" name="Picture 22"/>
          <p:cNvPicPr>
            <a:picLocks noChangeAspect="1"/>
          </p:cNvPicPr>
          <p:nvPr/>
        </p:nvPicPr>
        <p:blipFill>
          <a:blip r:embed="rId6"/>
          <a:stretch>
            <a:fillRect/>
          </a:stretch>
        </p:blipFill>
        <p:spPr>
          <a:xfrm>
            <a:off x="624966" y="5909506"/>
            <a:ext cx="397394" cy="397394"/>
          </a:xfrm>
          <a:prstGeom prst="rect">
            <a:avLst/>
          </a:prstGeom>
        </p:spPr>
      </p:pic>
      <p:sp>
        <p:nvSpPr>
          <p:cNvPr id="13" name="TextBox 12">
            <a:extLst>
              <a:ext uri="{FF2B5EF4-FFF2-40B4-BE49-F238E27FC236}">
                <a16:creationId xmlns:a16="http://schemas.microsoft.com/office/drawing/2014/main" id="{EFE3B765-2636-4519-A1E8-4E57C118BBDA}"/>
              </a:ext>
            </a:extLst>
          </p:cNvPr>
          <p:cNvSpPr txBox="1"/>
          <p:nvPr/>
        </p:nvSpPr>
        <p:spPr>
          <a:xfrm>
            <a:off x="188117" y="2772543"/>
            <a:ext cx="5916107" cy="1384995"/>
          </a:xfrm>
          <a:prstGeom prst="rect">
            <a:avLst/>
          </a:prstGeom>
          <a:noFill/>
          <a:effectLst>
            <a:outerShdw blurRad="50800" dist="38100" dir="2700000" algn="tl" rotWithShape="0">
              <a:prstClr val="black">
                <a:alpha val="40000"/>
              </a:prstClr>
            </a:outerShdw>
          </a:effectLst>
        </p:spPr>
        <p:txBody>
          <a:bodyPr wrap="none" rtlCol="0">
            <a:spAutoFit/>
          </a:bodyPr>
          <a:lstStyle/>
          <a:p>
            <a:pPr marL="285750" indent="-285750">
              <a:buFont typeface="Arial" panose="020B0604020202020204" pitchFamily="34" charset="0"/>
              <a:buChar char="•"/>
            </a:pPr>
            <a:r>
              <a:rPr lang="en-US" sz="2800" b="1" dirty="0">
                <a:solidFill>
                  <a:schemeClr val="bg1"/>
                </a:solidFill>
              </a:rPr>
              <a:t>Not that “Michael Scott”</a:t>
            </a:r>
          </a:p>
          <a:p>
            <a:pPr marL="285750" indent="-285750">
              <a:buFont typeface="Arial" panose="020B0604020202020204" pitchFamily="34" charset="0"/>
              <a:buChar char="•"/>
            </a:pPr>
            <a:r>
              <a:rPr lang="en-US" sz="2800" b="1" dirty="0">
                <a:solidFill>
                  <a:schemeClr val="bg1"/>
                </a:solidFill>
              </a:rPr>
              <a:t>Senior Director, Comcast</a:t>
            </a:r>
          </a:p>
          <a:p>
            <a:pPr marL="285750" indent="-285750">
              <a:buFont typeface="Arial" panose="020B0604020202020204" pitchFamily="34" charset="0"/>
              <a:buChar char="•"/>
            </a:pPr>
            <a:r>
              <a:rPr lang="en-US" sz="2800" b="1" dirty="0">
                <a:solidFill>
                  <a:schemeClr val="bg1"/>
                </a:solidFill>
              </a:rPr>
              <a:t>I still code for my management tasks</a:t>
            </a:r>
          </a:p>
        </p:txBody>
      </p:sp>
      <p:sp>
        <p:nvSpPr>
          <p:cNvPr id="12" name="TextBox 11">
            <a:extLst>
              <a:ext uri="{FF2B5EF4-FFF2-40B4-BE49-F238E27FC236}">
                <a16:creationId xmlns:a16="http://schemas.microsoft.com/office/drawing/2014/main" id="{84A60A43-7DF9-4F0F-B3A0-0D9D83633BDE}"/>
              </a:ext>
            </a:extLst>
          </p:cNvPr>
          <p:cNvSpPr txBox="1"/>
          <p:nvPr/>
        </p:nvSpPr>
        <p:spPr>
          <a:xfrm>
            <a:off x="188117" y="1105411"/>
            <a:ext cx="12192000" cy="707886"/>
          </a:xfrm>
          <a:prstGeom prst="rect">
            <a:avLst/>
          </a:prstGeom>
          <a:noFill/>
        </p:spPr>
        <p:txBody>
          <a:bodyPr wrap="square" rtlCol="0">
            <a:spAutoFit/>
          </a:bodyPr>
          <a:lstStyle/>
          <a:p>
            <a:r>
              <a:rPr lang="en-US" sz="4000" b="1" dirty="0"/>
              <a:t>Building Confidence in Your SRE Team</a:t>
            </a:r>
          </a:p>
        </p:txBody>
      </p:sp>
    </p:spTree>
    <p:extLst>
      <p:ext uri="{BB962C8B-B14F-4D97-AF65-F5344CB8AC3E}">
        <p14:creationId xmlns:p14="http://schemas.microsoft.com/office/powerpoint/2010/main" val="4240758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xit" presetSubtype="2" fill="hold" nodeType="withEffect">
                                  <p:stCondLst>
                                    <p:cond delay="0"/>
                                  </p:stCondLst>
                                  <p:childTnLst>
                                    <p:anim calcmode="lin" valueType="num">
                                      <p:cBhvr additive="base">
                                        <p:cTn id="6" dur="250"/>
                                        <p:tgtEl>
                                          <p:spTgt spid="8"/>
                                        </p:tgtEl>
                                        <p:attrNameLst>
                                          <p:attrName>ppt_x</p:attrName>
                                        </p:attrNameLst>
                                      </p:cBhvr>
                                      <p:tavLst>
                                        <p:tav tm="0">
                                          <p:val>
                                            <p:strVal val="ppt_x"/>
                                          </p:val>
                                        </p:tav>
                                        <p:tav tm="100000">
                                          <p:val>
                                            <p:strVal val="1+ppt_w/2"/>
                                          </p:val>
                                        </p:tav>
                                      </p:tavLst>
                                    </p:anim>
                                    <p:anim calcmode="lin" valueType="num">
                                      <p:cBhvr additive="base">
                                        <p:cTn id="7" dur="250"/>
                                        <p:tgtEl>
                                          <p:spTgt spid="8"/>
                                        </p:tgtEl>
                                        <p:attrNameLst>
                                          <p:attrName>ppt_y</p:attrName>
                                        </p:attrNameLst>
                                      </p:cBhvr>
                                      <p:tavLst>
                                        <p:tav tm="0">
                                          <p:val>
                                            <p:strVal val="ppt_y"/>
                                          </p:val>
                                        </p:tav>
                                        <p:tav tm="100000">
                                          <p:val>
                                            <p:strVal val="ppt_y"/>
                                          </p:val>
                                        </p:tav>
                                      </p:tavLst>
                                    </p:anim>
                                    <p:set>
                                      <p:cBhvr>
                                        <p:cTn id="8" dur="1" fill="hold">
                                          <p:stCondLst>
                                            <p:cond delay="249"/>
                                          </p:stCondLst>
                                        </p:cTn>
                                        <p:tgtEl>
                                          <p:spTgt spid="8"/>
                                        </p:tgtEl>
                                        <p:attrNameLst>
                                          <p:attrName>style.visibility</p:attrName>
                                        </p:attrNameLst>
                                      </p:cBhvr>
                                      <p:to>
                                        <p:strVal val="hidden"/>
                                      </p:to>
                                    </p:set>
                                  </p:childTnLst>
                                </p:cTn>
                              </p:par>
                            </p:childTnLst>
                          </p:cTn>
                        </p:par>
                        <p:par>
                          <p:cTn id="9" fill="hold">
                            <p:stCondLst>
                              <p:cond delay="250"/>
                            </p:stCondLst>
                            <p:childTnLst>
                              <p:par>
                                <p:cTn id="10" presetID="35" presetClass="path" presetSubtype="0" accel="50000" decel="50000" fill="hold" nodeType="afterEffect">
                                  <p:stCondLst>
                                    <p:cond delay="0"/>
                                  </p:stCondLst>
                                  <p:childTnLst>
                                    <p:animMotion origin="layout" path="M 0 0 L -0.25 0 E" pathEditMode="relative" ptsTypes="">
                                      <p:cBhvr>
                                        <p:cTn id="11" dur="500" fill="hold"/>
                                        <p:tgtEl>
                                          <p:spTgt spid="19"/>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Double Brace 21">
            <a:extLst>
              <a:ext uri="{FF2B5EF4-FFF2-40B4-BE49-F238E27FC236}">
                <a16:creationId xmlns:a16="http://schemas.microsoft.com/office/drawing/2014/main" id="{4FE48FBE-6BF8-4A96-8AF5-AA3D2624491D}"/>
              </a:ext>
            </a:extLst>
          </p:cNvPr>
          <p:cNvSpPr/>
          <p:nvPr/>
        </p:nvSpPr>
        <p:spPr>
          <a:xfrm>
            <a:off x="1515138" y="3316346"/>
            <a:ext cx="1462840" cy="2497548"/>
          </a:xfrm>
          <a:prstGeom prst="brace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 name="Rectangle 22">
            <a:extLst>
              <a:ext uri="{FF2B5EF4-FFF2-40B4-BE49-F238E27FC236}">
                <a16:creationId xmlns:a16="http://schemas.microsoft.com/office/drawing/2014/main" id="{62B6E9DB-DA31-481F-B7E8-55E2E3278D62}"/>
              </a:ext>
            </a:extLst>
          </p:cNvPr>
          <p:cNvSpPr/>
          <p:nvPr/>
        </p:nvSpPr>
        <p:spPr>
          <a:xfrm>
            <a:off x="2557849" y="3101546"/>
            <a:ext cx="568410" cy="302740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5940E3D6-9208-4879-A7E1-56A1D395C6C9}"/>
              </a:ext>
            </a:extLst>
          </p:cNvPr>
          <p:cNvSpPr txBox="1"/>
          <p:nvPr/>
        </p:nvSpPr>
        <p:spPr>
          <a:xfrm>
            <a:off x="154637" y="4241954"/>
            <a:ext cx="1331263" cy="646331"/>
          </a:xfrm>
          <a:prstGeom prst="rect">
            <a:avLst/>
          </a:prstGeom>
          <a:noFill/>
        </p:spPr>
        <p:txBody>
          <a:bodyPr wrap="none" rtlCol="0">
            <a:spAutoFit/>
          </a:bodyPr>
          <a:lstStyle/>
          <a:p>
            <a:pPr algn="r"/>
            <a:r>
              <a:rPr lang="en-US" b="1" dirty="0"/>
              <a:t>Automation</a:t>
            </a:r>
          </a:p>
          <a:p>
            <a:pPr algn="r"/>
            <a:r>
              <a:rPr lang="en-US" b="1" dirty="0"/>
              <a:t>Library</a:t>
            </a:r>
          </a:p>
        </p:txBody>
      </p:sp>
      <p:graphicFrame>
        <p:nvGraphicFramePr>
          <p:cNvPr id="9" name="TextBox 1">
            <a:extLst>
              <a:ext uri="{FF2B5EF4-FFF2-40B4-BE49-F238E27FC236}">
                <a16:creationId xmlns:a16="http://schemas.microsoft.com/office/drawing/2014/main" id="{765AD191-26BC-450E-BCA7-7CBA8FC4723A}"/>
              </a:ext>
            </a:extLst>
          </p:cNvPr>
          <p:cNvGraphicFramePr/>
          <p:nvPr>
            <p:extLst>
              <p:ext uri="{D42A27DB-BD31-4B8C-83A1-F6EECF244321}">
                <p14:modId xmlns:p14="http://schemas.microsoft.com/office/powerpoint/2010/main" val="1448034226"/>
              </p:ext>
            </p:extLst>
          </p:nvPr>
        </p:nvGraphicFramePr>
        <p:xfrm>
          <a:off x="1485900" y="3316346"/>
          <a:ext cx="9220200" cy="24975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19" name="Group 18"/>
          <p:cNvGrpSpPr/>
          <p:nvPr/>
        </p:nvGrpSpPr>
        <p:grpSpPr>
          <a:xfrm>
            <a:off x="1788459" y="1802564"/>
            <a:ext cx="5997391" cy="847725"/>
            <a:chOff x="5568830" y="2680899"/>
            <a:chExt cx="3079870" cy="847725"/>
          </a:xfrm>
        </p:grpSpPr>
        <p:sp>
          <p:nvSpPr>
            <p:cNvPr id="12" name="Cube 11"/>
            <p:cNvSpPr/>
            <p:nvPr/>
          </p:nvSpPr>
          <p:spPr>
            <a:xfrm>
              <a:off x="5568830" y="2680899"/>
              <a:ext cx="3079870" cy="847725"/>
            </a:xfrm>
            <a:prstGeom prst="cube">
              <a:avLst/>
            </a:prstGeom>
            <a:solidFill>
              <a:srgbClr val="FF000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cap="all" dirty="0">
                <a:solidFill>
                  <a:schemeClr val="accent1"/>
                </a:solidFill>
                <a:latin typeface="Gotham Book" charset="0"/>
                <a:ea typeface="Gotham Book" charset="0"/>
                <a:cs typeface="Gotham Book" charset="0"/>
              </a:endParaRPr>
            </a:p>
          </p:txBody>
        </p:sp>
        <p:sp>
          <p:nvSpPr>
            <p:cNvPr id="13" name="TextBox 12"/>
            <p:cNvSpPr txBox="1"/>
            <p:nvPr/>
          </p:nvSpPr>
          <p:spPr>
            <a:xfrm>
              <a:off x="5568830" y="2995491"/>
              <a:ext cx="2851270" cy="369332"/>
            </a:xfrm>
            <a:prstGeom prst="rect">
              <a:avLst/>
            </a:prstGeom>
            <a:noFill/>
          </p:spPr>
          <p:txBody>
            <a:bodyPr wrap="square" rtlCol="0">
              <a:spAutoFit/>
            </a:bodyPr>
            <a:lstStyle/>
            <a:p>
              <a:pPr algn="ctr"/>
              <a:r>
                <a:rPr lang="en-US" b="1" dirty="0">
                  <a:solidFill>
                    <a:schemeClr val="bg1"/>
                  </a:solidFill>
                </a:rPr>
                <a:t>TOIL</a:t>
              </a:r>
            </a:p>
          </p:txBody>
        </p:sp>
      </p:grpSp>
      <p:grpSp>
        <p:nvGrpSpPr>
          <p:cNvPr id="10" name="Group 9">
            <a:extLst>
              <a:ext uri="{FF2B5EF4-FFF2-40B4-BE49-F238E27FC236}">
                <a16:creationId xmlns:a16="http://schemas.microsoft.com/office/drawing/2014/main" id="{F3CC2C0C-8227-4A6F-9776-7F95157AE6D4}"/>
              </a:ext>
            </a:extLst>
          </p:cNvPr>
          <p:cNvGrpSpPr/>
          <p:nvPr/>
        </p:nvGrpSpPr>
        <p:grpSpPr>
          <a:xfrm>
            <a:off x="7651380" y="1780776"/>
            <a:ext cx="1761400" cy="847725"/>
            <a:chOff x="8555526" y="2659111"/>
            <a:chExt cx="1314451" cy="847725"/>
          </a:xfrm>
          <a:solidFill>
            <a:srgbClr val="4A91D0"/>
          </a:solidFill>
        </p:grpSpPr>
        <p:sp>
          <p:nvSpPr>
            <p:cNvPr id="11" name="Cube 10">
              <a:extLst>
                <a:ext uri="{FF2B5EF4-FFF2-40B4-BE49-F238E27FC236}">
                  <a16:creationId xmlns:a16="http://schemas.microsoft.com/office/drawing/2014/main" id="{7C789117-1CAC-48F7-B489-6E821E8D4AA6}"/>
                </a:ext>
              </a:extLst>
            </p:cNvPr>
            <p:cNvSpPr/>
            <p:nvPr/>
          </p:nvSpPr>
          <p:spPr>
            <a:xfrm>
              <a:off x="8555526" y="2659111"/>
              <a:ext cx="1314451" cy="847725"/>
            </a:xfrm>
            <a:prstGeom prst="cube">
              <a:avLst/>
            </a:prstGeom>
            <a:grp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cap="all" dirty="0">
                <a:solidFill>
                  <a:schemeClr val="accent1"/>
                </a:solidFill>
                <a:latin typeface="Gotham Book" charset="0"/>
                <a:ea typeface="Gotham Book" charset="0"/>
                <a:cs typeface="Gotham Book" charset="0"/>
              </a:endParaRPr>
            </a:p>
          </p:txBody>
        </p:sp>
        <p:sp>
          <p:nvSpPr>
            <p:cNvPr id="16" name="TextBox 15">
              <a:extLst>
                <a:ext uri="{FF2B5EF4-FFF2-40B4-BE49-F238E27FC236}">
                  <a16:creationId xmlns:a16="http://schemas.microsoft.com/office/drawing/2014/main" id="{5086C072-7833-45D9-81BA-59DE828354C4}"/>
                </a:ext>
              </a:extLst>
            </p:cNvPr>
            <p:cNvSpPr txBox="1"/>
            <p:nvPr/>
          </p:nvSpPr>
          <p:spPr>
            <a:xfrm>
              <a:off x="8635805" y="2977216"/>
              <a:ext cx="1032069" cy="369332"/>
            </a:xfrm>
            <a:prstGeom prst="rect">
              <a:avLst/>
            </a:prstGeom>
            <a:grpFill/>
          </p:spPr>
          <p:txBody>
            <a:bodyPr wrap="square" rtlCol="0">
              <a:spAutoFit/>
            </a:bodyPr>
            <a:lstStyle/>
            <a:p>
              <a:pPr algn="ctr"/>
              <a:r>
                <a:rPr lang="en-US" dirty="0">
                  <a:solidFill>
                    <a:schemeClr val="bg1"/>
                  </a:solidFill>
                </a:rPr>
                <a:t>Deployment</a:t>
              </a:r>
            </a:p>
          </p:txBody>
        </p:sp>
      </p:grpSp>
      <p:sp>
        <p:nvSpPr>
          <p:cNvPr id="3" name="Title 2"/>
          <p:cNvSpPr>
            <a:spLocks noGrp="1"/>
          </p:cNvSpPr>
          <p:nvPr>
            <p:ph type="title"/>
          </p:nvPr>
        </p:nvSpPr>
        <p:spPr/>
        <p:txBody>
          <a:bodyPr/>
          <a:lstStyle/>
          <a:p>
            <a:r>
              <a:rPr lang="en-US" dirty="0"/>
              <a:t>Finding Time To Reduce Toil</a:t>
            </a:r>
          </a:p>
        </p:txBody>
      </p:sp>
      <p:grpSp>
        <p:nvGrpSpPr>
          <p:cNvPr id="20" name="Group 19"/>
          <p:cNvGrpSpPr/>
          <p:nvPr/>
        </p:nvGrpSpPr>
        <p:grpSpPr>
          <a:xfrm>
            <a:off x="9291918" y="1780776"/>
            <a:ext cx="873894" cy="847725"/>
            <a:chOff x="8555526" y="2659111"/>
            <a:chExt cx="1314451" cy="847725"/>
          </a:xfrm>
        </p:grpSpPr>
        <p:sp>
          <p:nvSpPr>
            <p:cNvPr id="14" name="Cube 13"/>
            <p:cNvSpPr/>
            <p:nvPr/>
          </p:nvSpPr>
          <p:spPr>
            <a:xfrm>
              <a:off x="8555526" y="2659111"/>
              <a:ext cx="1314451" cy="847725"/>
            </a:xfrm>
            <a:prstGeom prst="cube">
              <a:avLst/>
            </a:prstGeom>
            <a:solidFill>
              <a:srgbClr val="00B05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cap="all" dirty="0">
                <a:solidFill>
                  <a:schemeClr val="accent1"/>
                </a:solidFill>
                <a:latin typeface="Gotham Book" charset="0"/>
                <a:ea typeface="Gotham Book" charset="0"/>
                <a:cs typeface="Gotham Book" charset="0"/>
              </a:endParaRPr>
            </a:p>
          </p:txBody>
        </p:sp>
        <p:sp>
          <p:nvSpPr>
            <p:cNvPr id="15" name="TextBox 14"/>
            <p:cNvSpPr txBox="1"/>
            <p:nvPr/>
          </p:nvSpPr>
          <p:spPr>
            <a:xfrm>
              <a:off x="9468625" y="2977216"/>
              <a:ext cx="199250" cy="369332"/>
            </a:xfrm>
            <a:prstGeom prst="rect">
              <a:avLst/>
            </a:prstGeom>
            <a:noFill/>
          </p:spPr>
          <p:txBody>
            <a:bodyPr wrap="square" rtlCol="0">
              <a:spAutoFit/>
            </a:bodyPr>
            <a:lstStyle/>
            <a:p>
              <a:pPr algn="ctr"/>
              <a:endParaRPr lang="en-US" dirty="0">
                <a:solidFill>
                  <a:schemeClr val="bg1"/>
                </a:solidFill>
              </a:endParaRPr>
            </a:p>
          </p:txBody>
        </p:sp>
      </p:grpSp>
      <p:grpSp>
        <p:nvGrpSpPr>
          <p:cNvPr id="17" name="Group 16">
            <a:extLst>
              <a:ext uri="{FF2B5EF4-FFF2-40B4-BE49-F238E27FC236}">
                <a16:creationId xmlns:a16="http://schemas.microsoft.com/office/drawing/2014/main" id="{1AA48608-C438-44E5-9B86-EF6331C8A58D}"/>
              </a:ext>
            </a:extLst>
          </p:cNvPr>
          <p:cNvGrpSpPr/>
          <p:nvPr/>
        </p:nvGrpSpPr>
        <p:grpSpPr>
          <a:xfrm>
            <a:off x="1975879" y="3316346"/>
            <a:ext cx="1920124" cy="1152074"/>
            <a:chOff x="481831" y="692"/>
            <a:chExt cx="1920124" cy="1152074"/>
          </a:xfrm>
        </p:grpSpPr>
        <p:sp>
          <p:nvSpPr>
            <p:cNvPr id="18" name="Rectangle 17">
              <a:extLst>
                <a:ext uri="{FF2B5EF4-FFF2-40B4-BE49-F238E27FC236}">
                  <a16:creationId xmlns:a16="http://schemas.microsoft.com/office/drawing/2014/main" id="{FB4C12C0-F5C9-459B-8072-50D9DCCCEFD8}"/>
                </a:ext>
              </a:extLst>
            </p:cNvPr>
            <p:cNvSpPr/>
            <p:nvPr/>
          </p:nvSpPr>
          <p:spPr>
            <a:xfrm>
              <a:off x="481831" y="692"/>
              <a:ext cx="1920124" cy="1152074"/>
            </a:xfrm>
            <a:prstGeom prst="rect">
              <a:avLst/>
            </a:prstGeom>
          </p:spPr>
          <p:style>
            <a:lnRef idx="0">
              <a:schemeClr val="lt1">
                <a:hueOff val="0"/>
                <a:satOff val="0"/>
                <a:lumOff val="0"/>
                <a:alphaOff val="0"/>
              </a:schemeClr>
            </a:lnRef>
            <a:fillRef idx="3">
              <a:schemeClr val="accent5">
                <a:hueOff val="0"/>
                <a:satOff val="0"/>
                <a:lumOff val="0"/>
                <a:alphaOff val="0"/>
              </a:schemeClr>
            </a:fillRef>
            <a:effectRef idx="3">
              <a:schemeClr val="accent5">
                <a:hueOff val="0"/>
                <a:satOff val="0"/>
                <a:lumOff val="0"/>
                <a:alphaOff val="0"/>
              </a:schemeClr>
            </a:effectRef>
            <a:fontRef idx="minor">
              <a:schemeClr val="lt1"/>
            </a:fontRef>
          </p:style>
        </p:sp>
        <p:sp>
          <p:nvSpPr>
            <p:cNvPr id="21" name="TextBox 20">
              <a:extLst>
                <a:ext uri="{FF2B5EF4-FFF2-40B4-BE49-F238E27FC236}">
                  <a16:creationId xmlns:a16="http://schemas.microsoft.com/office/drawing/2014/main" id="{90E069FB-DDC7-4BDB-B979-2E5BEEEA1515}"/>
                </a:ext>
              </a:extLst>
            </p:cNvPr>
            <p:cNvSpPr txBox="1"/>
            <p:nvPr/>
          </p:nvSpPr>
          <p:spPr>
            <a:xfrm>
              <a:off x="481831" y="692"/>
              <a:ext cx="1920124" cy="115207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01930" tIns="201930" rIns="201930" bIns="201930" numCol="1" spcCol="1270" anchor="ctr" anchorCtr="0">
              <a:noAutofit/>
            </a:bodyPr>
            <a:lstStyle/>
            <a:p>
              <a:pPr marL="0" lvl="0" indent="0" algn="ctr" defTabSz="2355850">
                <a:lnSpc>
                  <a:spcPct val="90000"/>
                </a:lnSpc>
                <a:spcBef>
                  <a:spcPct val="0"/>
                </a:spcBef>
                <a:spcAft>
                  <a:spcPct val="35000"/>
                </a:spcAft>
                <a:buNone/>
              </a:pPr>
              <a:r>
                <a:rPr lang="en-US" sz="2000" kern="1200" dirty="0"/>
                <a:t>Deployment</a:t>
              </a:r>
            </a:p>
          </p:txBody>
        </p:sp>
      </p:grpSp>
      <p:grpSp>
        <p:nvGrpSpPr>
          <p:cNvPr id="25" name="Group 24">
            <a:extLst>
              <a:ext uri="{FF2B5EF4-FFF2-40B4-BE49-F238E27FC236}">
                <a16:creationId xmlns:a16="http://schemas.microsoft.com/office/drawing/2014/main" id="{DAED67A2-D3C5-4C7E-89BD-1991CBB8D7D9}"/>
              </a:ext>
            </a:extLst>
          </p:cNvPr>
          <p:cNvGrpSpPr/>
          <p:nvPr/>
        </p:nvGrpSpPr>
        <p:grpSpPr>
          <a:xfrm>
            <a:off x="-65988" y="6352656"/>
            <a:ext cx="3600020" cy="438842"/>
            <a:chOff x="-65988" y="6352656"/>
            <a:chExt cx="3449705" cy="438842"/>
          </a:xfrm>
        </p:grpSpPr>
        <p:sp>
          <p:nvSpPr>
            <p:cNvPr id="26" name="Rounded Rectangle 17">
              <a:extLst>
                <a:ext uri="{FF2B5EF4-FFF2-40B4-BE49-F238E27FC236}">
                  <a16:creationId xmlns:a16="http://schemas.microsoft.com/office/drawing/2014/main" id="{AB1C1D0B-E719-4F19-B02E-82398E9A87B8}"/>
                </a:ext>
              </a:extLst>
            </p:cNvPr>
            <p:cNvSpPr/>
            <p:nvPr/>
          </p:nvSpPr>
          <p:spPr>
            <a:xfrm>
              <a:off x="-65988" y="6352656"/>
              <a:ext cx="3349743" cy="438842"/>
            </a:xfrm>
            <a:prstGeom prst="round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descr="Image result for twitter symbol">
              <a:extLst>
                <a:ext uri="{FF2B5EF4-FFF2-40B4-BE49-F238E27FC236}">
                  <a16:creationId xmlns:a16="http://schemas.microsoft.com/office/drawing/2014/main" id="{CA6D1CE6-F124-487F-831A-DEA34D2CF5DB}"/>
                </a:ext>
              </a:extLst>
            </p:cNvPr>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20162" y="6352656"/>
              <a:ext cx="551701" cy="413776"/>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8A3A4DE1-9869-480A-A12D-9B3524E792FD}"/>
                </a:ext>
              </a:extLst>
            </p:cNvPr>
            <p:cNvSpPr txBox="1"/>
            <p:nvPr/>
          </p:nvSpPr>
          <p:spPr>
            <a:xfrm>
              <a:off x="373406" y="6368870"/>
              <a:ext cx="3010311" cy="369332"/>
            </a:xfrm>
            <a:prstGeom prst="rect">
              <a:avLst/>
            </a:prstGeom>
            <a:noFill/>
          </p:spPr>
          <p:txBody>
            <a:bodyPr wrap="none" rtlCol="0">
              <a:spAutoFit/>
            </a:bodyPr>
            <a:lstStyle/>
            <a:p>
              <a:r>
                <a:rPr lang="en-US" dirty="0"/>
                <a:t>@michaelswinslow  |  #does21</a:t>
              </a:r>
            </a:p>
          </p:txBody>
        </p:sp>
      </p:grpSp>
    </p:spTree>
    <p:extLst>
      <p:ext uri="{BB962C8B-B14F-4D97-AF65-F5344CB8AC3E}">
        <p14:creationId xmlns:p14="http://schemas.microsoft.com/office/powerpoint/2010/main" val="3800033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4.16667E-7 2.22222E-6 L -0.45534 0.23148 " pathEditMode="relative" rAng="0" ptsTypes="AA">
                                      <p:cBhvr>
                                        <p:cTn id="6" dur="2000" fill="hold"/>
                                        <p:tgtEl>
                                          <p:spTgt spid="10"/>
                                        </p:tgtEl>
                                        <p:attrNameLst>
                                          <p:attrName>ppt_x</p:attrName>
                                          <p:attrName>ppt_y</p:attrName>
                                        </p:attrNameLst>
                                      </p:cBhvr>
                                      <p:rCtr x="-22773" y="11574"/>
                                    </p:animMotion>
                                  </p:childTnLst>
                                </p:cTn>
                              </p:par>
                            </p:childTnLst>
                          </p:cTn>
                        </p:par>
                        <p:par>
                          <p:cTn id="7" fill="hold">
                            <p:stCondLst>
                              <p:cond delay="2000"/>
                            </p:stCondLst>
                            <p:childTnLst>
                              <p:par>
                                <p:cTn id="8" presetID="10" presetClass="entr" presetSubtype="0" fill="hold" nodeType="after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25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Double Brace 22">
            <a:extLst>
              <a:ext uri="{FF2B5EF4-FFF2-40B4-BE49-F238E27FC236}">
                <a16:creationId xmlns:a16="http://schemas.microsoft.com/office/drawing/2014/main" id="{5536B459-7EF1-4773-8A3E-9D0504232379}"/>
              </a:ext>
            </a:extLst>
          </p:cNvPr>
          <p:cNvSpPr/>
          <p:nvPr/>
        </p:nvSpPr>
        <p:spPr>
          <a:xfrm>
            <a:off x="1515138" y="3316346"/>
            <a:ext cx="1462840" cy="2497548"/>
          </a:xfrm>
          <a:prstGeom prst="brace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Rectangle 23">
            <a:extLst>
              <a:ext uri="{FF2B5EF4-FFF2-40B4-BE49-F238E27FC236}">
                <a16:creationId xmlns:a16="http://schemas.microsoft.com/office/drawing/2014/main" id="{408D5219-DAC4-42D4-89D8-DA28722C4DA5}"/>
              </a:ext>
            </a:extLst>
          </p:cNvPr>
          <p:cNvSpPr/>
          <p:nvPr/>
        </p:nvSpPr>
        <p:spPr>
          <a:xfrm>
            <a:off x="2557849" y="3101546"/>
            <a:ext cx="568410" cy="302740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779852E3-84A8-42F5-8864-1D81F1CA15A3}"/>
              </a:ext>
            </a:extLst>
          </p:cNvPr>
          <p:cNvSpPr txBox="1"/>
          <p:nvPr/>
        </p:nvSpPr>
        <p:spPr>
          <a:xfrm>
            <a:off x="154637" y="4241954"/>
            <a:ext cx="1331263" cy="646331"/>
          </a:xfrm>
          <a:prstGeom prst="rect">
            <a:avLst/>
          </a:prstGeom>
          <a:noFill/>
        </p:spPr>
        <p:txBody>
          <a:bodyPr wrap="none" rtlCol="0">
            <a:spAutoFit/>
          </a:bodyPr>
          <a:lstStyle/>
          <a:p>
            <a:pPr algn="r"/>
            <a:r>
              <a:rPr lang="en-US" b="1" dirty="0"/>
              <a:t>Automation</a:t>
            </a:r>
          </a:p>
          <a:p>
            <a:pPr algn="r"/>
            <a:r>
              <a:rPr lang="en-US" b="1" dirty="0"/>
              <a:t>Library</a:t>
            </a:r>
          </a:p>
        </p:txBody>
      </p:sp>
      <p:grpSp>
        <p:nvGrpSpPr>
          <p:cNvPr id="10" name="Group 9">
            <a:extLst>
              <a:ext uri="{FF2B5EF4-FFF2-40B4-BE49-F238E27FC236}">
                <a16:creationId xmlns:a16="http://schemas.microsoft.com/office/drawing/2014/main" id="{B898C741-99BD-4D79-A33D-C4D146260268}"/>
              </a:ext>
            </a:extLst>
          </p:cNvPr>
          <p:cNvGrpSpPr/>
          <p:nvPr/>
        </p:nvGrpSpPr>
        <p:grpSpPr>
          <a:xfrm>
            <a:off x="1788459" y="1802564"/>
            <a:ext cx="5997391" cy="847725"/>
            <a:chOff x="5568830" y="2680899"/>
            <a:chExt cx="3079870" cy="847725"/>
          </a:xfrm>
        </p:grpSpPr>
        <p:sp>
          <p:nvSpPr>
            <p:cNvPr id="11" name="Cube 10">
              <a:extLst>
                <a:ext uri="{FF2B5EF4-FFF2-40B4-BE49-F238E27FC236}">
                  <a16:creationId xmlns:a16="http://schemas.microsoft.com/office/drawing/2014/main" id="{02DC13D2-8A26-4DB4-9E64-758238473B97}"/>
                </a:ext>
              </a:extLst>
            </p:cNvPr>
            <p:cNvSpPr/>
            <p:nvPr/>
          </p:nvSpPr>
          <p:spPr>
            <a:xfrm>
              <a:off x="5568830" y="2680899"/>
              <a:ext cx="3079870" cy="847725"/>
            </a:xfrm>
            <a:prstGeom prst="cube">
              <a:avLst/>
            </a:prstGeom>
            <a:solidFill>
              <a:srgbClr val="FF000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cap="all" dirty="0">
                <a:solidFill>
                  <a:schemeClr val="accent1"/>
                </a:solidFill>
                <a:latin typeface="Gotham Book" charset="0"/>
                <a:ea typeface="Gotham Book" charset="0"/>
                <a:cs typeface="Gotham Book" charset="0"/>
              </a:endParaRPr>
            </a:p>
          </p:txBody>
        </p:sp>
        <p:sp>
          <p:nvSpPr>
            <p:cNvPr id="16" name="TextBox 15">
              <a:extLst>
                <a:ext uri="{FF2B5EF4-FFF2-40B4-BE49-F238E27FC236}">
                  <a16:creationId xmlns:a16="http://schemas.microsoft.com/office/drawing/2014/main" id="{DFB6F050-580B-45EB-A11B-08C57D6B8C97}"/>
                </a:ext>
              </a:extLst>
            </p:cNvPr>
            <p:cNvSpPr txBox="1"/>
            <p:nvPr/>
          </p:nvSpPr>
          <p:spPr>
            <a:xfrm>
              <a:off x="5568830" y="2995491"/>
              <a:ext cx="2851270" cy="369332"/>
            </a:xfrm>
            <a:prstGeom prst="rect">
              <a:avLst/>
            </a:prstGeom>
            <a:noFill/>
          </p:spPr>
          <p:txBody>
            <a:bodyPr wrap="square" rtlCol="0">
              <a:spAutoFit/>
            </a:bodyPr>
            <a:lstStyle/>
            <a:p>
              <a:pPr algn="ctr"/>
              <a:r>
                <a:rPr lang="en-US" b="1" dirty="0">
                  <a:solidFill>
                    <a:schemeClr val="bg1"/>
                  </a:solidFill>
                </a:rPr>
                <a:t>TOIL</a:t>
              </a:r>
            </a:p>
          </p:txBody>
        </p:sp>
      </p:grpSp>
      <p:sp>
        <p:nvSpPr>
          <p:cNvPr id="3" name="Title 2"/>
          <p:cNvSpPr>
            <a:spLocks noGrp="1"/>
          </p:cNvSpPr>
          <p:nvPr>
            <p:ph type="title"/>
          </p:nvPr>
        </p:nvSpPr>
        <p:spPr/>
        <p:txBody>
          <a:bodyPr/>
          <a:lstStyle/>
          <a:p>
            <a:r>
              <a:rPr lang="en-US" dirty="0"/>
              <a:t>Finding Time To Reduce Toil</a:t>
            </a:r>
          </a:p>
        </p:txBody>
      </p:sp>
      <p:grpSp>
        <p:nvGrpSpPr>
          <p:cNvPr id="20" name="Group 19"/>
          <p:cNvGrpSpPr/>
          <p:nvPr/>
        </p:nvGrpSpPr>
        <p:grpSpPr>
          <a:xfrm>
            <a:off x="7678271" y="1780776"/>
            <a:ext cx="2487541" cy="964436"/>
            <a:chOff x="8555526" y="2659111"/>
            <a:chExt cx="1314451" cy="964436"/>
          </a:xfrm>
        </p:grpSpPr>
        <p:sp>
          <p:nvSpPr>
            <p:cNvPr id="14" name="Cube 13"/>
            <p:cNvSpPr/>
            <p:nvPr/>
          </p:nvSpPr>
          <p:spPr>
            <a:xfrm>
              <a:off x="8555526" y="2659111"/>
              <a:ext cx="1314451" cy="847725"/>
            </a:xfrm>
            <a:prstGeom prst="cube">
              <a:avLst/>
            </a:prstGeom>
            <a:solidFill>
              <a:srgbClr val="00B05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cap="all" dirty="0">
                <a:solidFill>
                  <a:schemeClr val="accent1"/>
                </a:solidFill>
                <a:latin typeface="Gotham Book" charset="0"/>
                <a:ea typeface="Gotham Book" charset="0"/>
                <a:cs typeface="Gotham Book" charset="0"/>
              </a:endParaRPr>
            </a:p>
          </p:txBody>
        </p:sp>
        <p:sp>
          <p:nvSpPr>
            <p:cNvPr id="15" name="TextBox 14"/>
            <p:cNvSpPr txBox="1"/>
            <p:nvPr/>
          </p:nvSpPr>
          <p:spPr>
            <a:xfrm>
              <a:off x="8555526" y="2977216"/>
              <a:ext cx="1112349" cy="646331"/>
            </a:xfrm>
            <a:prstGeom prst="rect">
              <a:avLst/>
            </a:prstGeom>
            <a:noFill/>
          </p:spPr>
          <p:txBody>
            <a:bodyPr wrap="square" rtlCol="0">
              <a:spAutoFit/>
            </a:bodyPr>
            <a:lstStyle/>
            <a:p>
              <a:pPr algn="ctr"/>
              <a:r>
                <a:rPr lang="en-US" dirty="0">
                  <a:solidFill>
                    <a:schemeClr val="bg1"/>
                  </a:solidFill>
                </a:rPr>
                <a:t>Engineering Work </a:t>
              </a:r>
            </a:p>
          </p:txBody>
        </p:sp>
      </p:grpSp>
      <p:graphicFrame>
        <p:nvGraphicFramePr>
          <p:cNvPr id="17" name="TextBox 1">
            <a:extLst>
              <a:ext uri="{FF2B5EF4-FFF2-40B4-BE49-F238E27FC236}">
                <a16:creationId xmlns:a16="http://schemas.microsoft.com/office/drawing/2014/main" id="{D7A60BC0-2CC7-46A9-8624-EDA6BB5B8822}"/>
              </a:ext>
            </a:extLst>
          </p:cNvPr>
          <p:cNvGraphicFramePr/>
          <p:nvPr>
            <p:extLst>
              <p:ext uri="{D42A27DB-BD31-4B8C-83A1-F6EECF244321}">
                <p14:modId xmlns:p14="http://schemas.microsoft.com/office/powerpoint/2010/main" val="1443998347"/>
              </p:ext>
            </p:extLst>
          </p:nvPr>
        </p:nvGraphicFramePr>
        <p:xfrm>
          <a:off x="1485900" y="3316346"/>
          <a:ext cx="9220200" cy="24975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18" name="Group 17">
            <a:extLst>
              <a:ext uri="{FF2B5EF4-FFF2-40B4-BE49-F238E27FC236}">
                <a16:creationId xmlns:a16="http://schemas.microsoft.com/office/drawing/2014/main" id="{6C2A945E-35B3-4558-BD2C-003A20F40B32}"/>
              </a:ext>
            </a:extLst>
          </p:cNvPr>
          <p:cNvGrpSpPr/>
          <p:nvPr/>
        </p:nvGrpSpPr>
        <p:grpSpPr>
          <a:xfrm>
            <a:off x="1975879" y="3316346"/>
            <a:ext cx="1920124" cy="1152074"/>
            <a:chOff x="481831" y="692"/>
            <a:chExt cx="1920124" cy="1152074"/>
          </a:xfrm>
        </p:grpSpPr>
        <p:sp>
          <p:nvSpPr>
            <p:cNvPr id="21" name="Rectangle 20">
              <a:extLst>
                <a:ext uri="{FF2B5EF4-FFF2-40B4-BE49-F238E27FC236}">
                  <a16:creationId xmlns:a16="http://schemas.microsoft.com/office/drawing/2014/main" id="{57B2A953-0081-4471-A629-89963A2D32CF}"/>
                </a:ext>
              </a:extLst>
            </p:cNvPr>
            <p:cNvSpPr/>
            <p:nvPr/>
          </p:nvSpPr>
          <p:spPr>
            <a:xfrm>
              <a:off x="481831" y="692"/>
              <a:ext cx="1920124" cy="1152074"/>
            </a:xfrm>
            <a:prstGeom prst="rect">
              <a:avLst/>
            </a:prstGeom>
          </p:spPr>
          <p:style>
            <a:lnRef idx="0">
              <a:schemeClr val="lt1">
                <a:hueOff val="0"/>
                <a:satOff val="0"/>
                <a:lumOff val="0"/>
                <a:alphaOff val="0"/>
              </a:schemeClr>
            </a:lnRef>
            <a:fillRef idx="3">
              <a:schemeClr val="accent5">
                <a:hueOff val="0"/>
                <a:satOff val="0"/>
                <a:lumOff val="0"/>
                <a:alphaOff val="0"/>
              </a:schemeClr>
            </a:fillRef>
            <a:effectRef idx="3">
              <a:schemeClr val="accent5">
                <a:hueOff val="0"/>
                <a:satOff val="0"/>
                <a:lumOff val="0"/>
                <a:alphaOff val="0"/>
              </a:schemeClr>
            </a:effectRef>
            <a:fontRef idx="minor">
              <a:schemeClr val="lt1"/>
            </a:fontRef>
          </p:style>
        </p:sp>
        <p:sp>
          <p:nvSpPr>
            <p:cNvPr id="22" name="TextBox 21">
              <a:extLst>
                <a:ext uri="{FF2B5EF4-FFF2-40B4-BE49-F238E27FC236}">
                  <a16:creationId xmlns:a16="http://schemas.microsoft.com/office/drawing/2014/main" id="{35CAC8C1-DC47-46F2-B0E1-3C54AFBBEF43}"/>
                </a:ext>
              </a:extLst>
            </p:cNvPr>
            <p:cNvSpPr txBox="1"/>
            <p:nvPr/>
          </p:nvSpPr>
          <p:spPr>
            <a:xfrm>
              <a:off x="481831" y="692"/>
              <a:ext cx="1920124" cy="115207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01930" tIns="201930" rIns="201930" bIns="201930" numCol="1" spcCol="1270" anchor="ctr" anchorCtr="0">
              <a:noAutofit/>
            </a:bodyPr>
            <a:lstStyle/>
            <a:p>
              <a:pPr marL="0" lvl="0" indent="0" algn="ctr" defTabSz="2355850">
                <a:lnSpc>
                  <a:spcPct val="90000"/>
                </a:lnSpc>
                <a:spcBef>
                  <a:spcPct val="0"/>
                </a:spcBef>
                <a:spcAft>
                  <a:spcPct val="35000"/>
                </a:spcAft>
                <a:buNone/>
              </a:pPr>
              <a:r>
                <a:rPr lang="en-US" sz="2000" kern="1200" dirty="0"/>
                <a:t>Deployment</a:t>
              </a:r>
            </a:p>
          </p:txBody>
        </p:sp>
      </p:grpSp>
      <p:grpSp>
        <p:nvGrpSpPr>
          <p:cNvPr id="26" name="Group 25">
            <a:extLst>
              <a:ext uri="{FF2B5EF4-FFF2-40B4-BE49-F238E27FC236}">
                <a16:creationId xmlns:a16="http://schemas.microsoft.com/office/drawing/2014/main" id="{6B885737-C923-44BD-A54E-D55B05E7094E}"/>
              </a:ext>
            </a:extLst>
          </p:cNvPr>
          <p:cNvGrpSpPr/>
          <p:nvPr/>
        </p:nvGrpSpPr>
        <p:grpSpPr>
          <a:xfrm>
            <a:off x="-65988" y="6352656"/>
            <a:ext cx="3600020" cy="438842"/>
            <a:chOff x="-65988" y="6352656"/>
            <a:chExt cx="3449705" cy="438842"/>
          </a:xfrm>
        </p:grpSpPr>
        <p:sp>
          <p:nvSpPr>
            <p:cNvPr id="27" name="Rounded Rectangle 17">
              <a:extLst>
                <a:ext uri="{FF2B5EF4-FFF2-40B4-BE49-F238E27FC236}">
                  <a16:creationId xmlns:a16="http://schemas.microsoft.com/office/drawing/2014/main" id="{5B42B2EA-783B-4116-BD86-8E153D3AD9FE}"/>
                </a:ext>
              </a:extLst>
            </p:cNvPr>
            <p:cNvSpPr/>
            <p:nvPr/>
          </p:nvSpPr>
          <p:spPr>
            <a:xfrm>
              <a:off x="-65988" y="6352656"/>
              <a:ext cx="3349743" cy="438842"/>
            </a:xfrm>
            <a:prstGeom prst="round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27" descr="Image result for twitter symbol">
              <a:extLst>
                <a:ext uri="{FF2B5EF4-FFF2-40B4-BE49-F238E27FC236}">
                  <a16:creationId xmlns:a16="http://schemas.microsoft.com/office/drawing/2014/main" id="{F1F2F432-4794-42D2-8E4F-0903EEE20B43}"/>
                </a:ext>
              </a:extLst>
            </p:cNvPr>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20162" y="6352656"/>
              <a:ext cx="551701" cy="413776"/>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E9BAE22F-2C72-4817-AA43-506266F98787}"/>
                </a:ext>
              </a:extLst>
            </p:cNvPr>
            <p:cNvSpPr txBox="1"/>
            <p:nvPr/>
          </p:nvSpPr>
          <p:spPr>
            <a:xfrm>
              <a:off x="373406" y="6368870"/>
              <a:ext cx="3010311" cy="369332"/>
            </a:xfrm>
            <a:prstGeom prst="rect">
              <a:avLst/>
            </a:prstGeom>
            <a:noFill/>
          </p:spPr>
          <p:txBody>
            <a:bodyPr wrap="none" rtlCol="0">
              <a:spAutoFit/>
            </a:bodyPr>
            <a:lstStyle/>
            <a:p>
              <a:r>
                <a:rPr lang="en-US" dirty="0"/>
                <a:t>@michaelswinslow  |  #does21</a:t>
              </a:r>
            </a:p>
          </p:txBody>
        </p:sp>
      </p:grpSp>
    </p:spTree>
    <p:extLst>
      <p:ext uri="{BB962C8B-B14F-4D97-AF65-F5344CB8AC3E}">
        <p14:creationId xmlns:p14="http://schemas.microsoft.com/office/powerpoint/2010/main" val="569130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25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Double Brace 44">
            <a:extLst>
              <a:ext uri="{FF2B5EF4-FFF2-40B4-BE49-F238E27FC236}">
                <a16:creationId xmlns:a16="http://schemas.microsoft.com/office/drawing/2014/main" id="{C4B44387-A6D0-4BA5-A3A0-1139136FFAF8}"/>
              </a:ext>
            </a:extLst>
          </p:cNvPr>
          <p:cNvSpPr/>
          <p:nvPr/>
        </p:nvSpPr>
        <p:spPr>
          <a:xfrm>
            <a:off x="1515138" y="3316346"/>
            <a:ext cx="1462840" cy="2497548"/>
          </a:xfrm>
          <a:prstGeom prst="brace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6" name="Rectangle 45">
            <a:extLst>
              <a:ext uri="{FF2B5EF4-FFF2-40B4-BE49-F238E27FC236}">
                <a16:creationId xmlns:a16="http://schemas.microsoft.com/office/drawing/2014/main" id="{81807F70-B231-42FC-964C-D0542158D606}"/>
              </a:ext>
            </a:extLst>
          </p:cNvPr>
          <p:cNvSpPr/>
          <p:nvPr/>
        </p:nvSpPr>
        <p:spPr>
          <a:xfrm>
            <a:off x="2557849" y="3101546"/>
            <a:ext cx="568410" cy="302740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a:extLst>
              <a:ext uri="{FF2B5EF4-FFF2-40B4-BE49-F238E27FC236}">
                <a16:creationId xmlns:a16="http://schemas.microsoft.com/office/drawing/2014/main" id="{A83D9946-EC03-4511-B3AC-F5AA991446AC}"/>
              </a:ext>
            </a:extLst>
          </p:cNvPr>
          <p:cNvSpPr txBox="1"/>
          <p:nvPr/>
        </p:nvSpPr>
        <p:spPr>
          <a:xfrm>
            <a:off x="154637" y="4241954"/>
            <a:ext cx="1331263" cy="646331"/>
          </a:xfrm>
          <a:prstGeom prst="rect">
            <a:avLst/>
          </a:prstGeom>
          <a:noFill/>
        </p:spPr>
        <p:txBody>
          <a:bodyPr wrap="none" rtlCol="0">
            <a:spAutoFit/>
          </a:bodyPr>
          <a:lstStyle/>
          <a:p>
            <a:pPr algn="r"/>
            <a:r>
              <a:rPr lang="en-US" b="1" dirty="0"/>
              <a:t>Automation</a:t>
            </a:r>
          </a:p>
          <a:p>
            <a:pPr algn="r"/>
            <a:r>
              <a:rPr lang="en-US" b="1" dirty="0"/>
              <a:t>Library</a:t>
            </a:r>
          </a:p>
        </p:txBody>
      </p:sp>
      <p:grpSp>
        <p:nvGrpSpPr>
          <p:cNvPr id="10" name="Group 9">
            <a:extLst>
              <a:ext uri="{FF2B5EF4-FFF2-40B4-BE49-F238E27FC236}">
                <a16:creationId xmlns:a16="http://schemas.microsoft.com/office/drawing/2014/main" id="{B898C741-99BD-4D79-A33D-C4D146260268}"/>
              </a:ext>
            </a:extLst>
          </p:cNvPr>
          <p:cNvGrpSpPr/>
          <p:nvPr/>
        </p:nvGrpSpPr>
        <p:grpSpPr>
          <a:xfrm>
            <a:off x="1788460" y="1802564"/>
            <a:ext cx="4773714" cy="847725"/>
            <a:chOff x="5568830" y="2680899"/>
            <a:chExt cx="3079870" cy="847725"/>
          </a:xfrm>
        </p:grpSpPr>
        <p:sp>
          <p:nvSpPr>
            <p:cNvPr id="11" name="Cube 10">
              <a:extLst>
                <a:ext uri="{FF2B5EF4-FFF2-40B4-BE49-F238E27FC236}">
                  <a16:creationId xmlns:a16="http://schemas.microsoft.com/office/drawing/2014/main" id="{02DC13D2-8A26-4DB4-9E64-758238473B97}"/>
                </a:ext>
              </a:extLst>
            </p:cNvPr>
            <p:cNvSpPr/>
            <p:nvPr/>
          </p:nvSpPr>
          <p:spPr>
            <a:xfrm>
              <a:off x="5568830" y="2680899"/>
              <a:ext cx="3079870" cy="847725"/>
            </a:xfrm>
            <a:prstGeom prst="cube">
              <a:avLst/>
            </a:prstGeom>
            <a:solidFill>
              <a:srgbClr val="FF000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cap="all" dirty="0">
                <a:solidFill>
                  <a:schemeClr val="accent1"/>
                </a:solidFill>
                <a:latin typeface="Gotham Book" charset="0"/>
                <a:ea typeface="Gotham Book" charset="0"/>
                <a:cs typeface="Gotham Book" charset="0"/>
              </a:endParaRPr>
            </a:p>
          </p:txBody>
        </p:sp>
        <p:sp>
          <p:nvSpPr>
            <p:cNvPr id="16" name="TextBox 15">
              <a:extLst>
                <a:ext uri="{FF2B5EF4-FFF2-40B4-BE49-F238E27FC236}">
                  <a16:creationId xmlns:a16="http://schemas.microsoft.com/office/drawing/2014/main" id="{DFB6F050-580B-45EB-A11B-08C57D6B8C97}"/>
                </a:ext>
              </a:extLst>
            </p:cNvPr>
            <p:cNvSpPr txBox="1"/>
            <p:nvPr/>
          </p:nvSpPr>
          <p:spPr>
            <a:xfrm>
              <a:off x="5568830" y="2995491"/>
              <a:ext cx="2851270" cy="369332"/>
            </a:xfrm>
            <a:prstGeom prst="rect">
              <a:avLst/>
            </a:prstGeom>
            <a:noFill/>
          </p:spPr>
          <p:txBody>
            <a:bodyPr wrap="square" rtlCol="0">
              <a:spAutoFit/>
            </a:bodyPr>
            <a:lstStyle/>
            <a:p>
              <a:pPr algn="ctr"/>
              <a:r>
                <a:rPr lang="en-US" b="1" dirty="0">
                  <a:solidFill>
                    <a:schemeClr val="bg1"/>
                  </a:solidFill>
                </a:rPr>
                <a:t>TOIL</a:t>
              </a:r>
            </a:p>
          </p:txBody>
        </p:sp>
      </p:grpSp>
      <p:grpSp>
        <p:nvGrpSpPr>
          <p:cNvPr id="12" name="Group 11">
            <a:extLst>
              <a:ext uri="{FF2B5EF4-FFF2-40B4-BE49-F238E27FC236}">
                <a16:creationId xmlns:a16="http://schemas.microsoft.com/office/drawing/2014/main" id="{DF481BCD-A675-4173-BC1D-ED8636D9C1DC}"/>
              </a:ext>
            </a:extLst>
          </p:cNvPr>
          <p:cNvGrpSpPr/>
          <p:nvPr/>
        </p:nvGrpSpPr>
        <p:grpSpPr>
          <a:xfrm>
            <a:off x="6454597" y="1780776"/>
            <a:ext cx="1761400" cy="847725"/>
            <a:chOff x="8555526" y="2659111"/>
            <a:chExt cx="1314451" cy="847725"/>
          </a:xfrm>
          <a:solidFill>
            <a:srgbClr val="4A91D0"/>
          </a:solidFill>
        </p:grpSpPr>
        <p:sp>
          <p:nvSpPr>
            <p:cNvPr id="13" name="Cube 12">
              <a:extLst>
                <a:ext uri="{FF2B5EF4-FFF2-40B4-BE49-F238E27FC236}">
                  <a16:creationId xmlns:a16="http://schemas.microsoft.com/office/drawing/2014/main" id="{B378C302-9A55-49F3-8749-14061E27FB54}"/>
                </a:ext>
              </a:extLst>
            </p:cNvPr>
            <p:cNvSpPr/>
            <p:nvPr/>
          </p:nvSpPr>
          <p:spPr>
            <a:xfrm>
              <a:off x="8555526" y="2659111"/>
              <a:ext cx="1314451" cy="847725"/>
            </a:xfrm>
            <a:prstGeom prst="cube">
              <a:avLst/>
            </a:prstGeom>
            <a:grp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cap="all" dirty="0">
                <a:solidFill>
                  <a:schemeClr val="accent1"/>
                </a:solidFill>
                <a:latin typeface="Gotham Book" charset="0"/>
                <a:ea typeface="Gotham Book" charset="0"/>
                <a:cs typeface="Gotham Book" charset="0"/>
              </a:endParaRPr>
            </a:p>
          </p:txBody>
        </p:sp>
        <p:sp>
          <p:nvSpPr>
            <p:cNvPr id="17" name="TextBox 16">
              <a:extLst>
                <a:ext uri="{FF2B5EF4-FFF2-40B4-BE49-F238E27FC236}">
                  <a16:creationId xmlns:a16="http://schemas.microsoft.com/office/drawing/2014/main" id="{027C4FBC-1685-4231-9CAB-3AE370158907}"/>
                </a:ext>
              </a:extLst>
            </p:cNvPr>
            <p:cNvSpPr txBox="1"/>
            <p:nvPr/>
          </p:nvSpPr>
          <p:spPr>
            <a:xfrm>
              <a:off x="8635805" y="2977216"/>
              <a:ext cx="1032069" cy="369332"/>
            </a:xfrm>
            <a:prstGeom prst="rect">
              <a:avLst/>
            </a:prstGeom>
            <a:grpFill/>
          </p:spPr>
          <p:txBody>
            <a:bodyPr wrap="square" rtlCol="0">
              <a:spAutoFit/>
            </a:bodyPr>
            <a:lstStyle/>
            <a:p>
              <a:pPr algn="ctr"/>
              <a:r>
                <a:rPr lang="en-US" dirty="0">
                  <a:solidFill>
                    <a:schemeClr val="bg1"/>
                  </a:solidFill>
                </a:rPr>
                <a:t>Key Rotation</a:t>
              </a:r>
            </a:p>
          </p:txBody>
        </p:sp>
      </p:grpSp>
      <p:sp>
        <p:nvSpPr>
          <p:cNvPr id="3" name="Title 2"/>
          <p:cNvSpPr>
            <a:spLocks noGrp="1"/>
          </p:cNvSpPr>
          <p:nvPr>
            <p:ph type="title"/>
          </p:nvPr>
        </p:nvSpPr>
        <p:spPr/>
        <p:txBody>
          <a:bodyPr/>
          <a:lstStyle/>
          <a:p>
            <a:r>
              <a:rPr lang="en-US" dirty="0"/>
              <a:t>Finding Time To Reduce Toil</a:t>
            </a:r>
          </a:p>
        </p:txBody>
      </p:sp>
      <p:grpSp>
        <p:nvGrpSpPr>
          <p:cNvPr id="20" name="Group 19"/>
          <p:cNvGrpSpPr/>
          <p:nvPr/>
        </p:nvGrpSpPr>
        <p:grpSpPr>
          <a:xfrm>
            <a:off x="8081682" y="1780776"/>
            <a:ext cx="2084130" cy="847725"/>
            <a:chOff x="8555526" y="2659111"/>
            <a:chExt cx="1314451" cy="847725"/>
          </a:xfrm>
        </p:grpSpPr>
        <p:sp>
          <p:nvSpPr>
            <p:cNvPr id="14" name="Cube 13"/>
            <p:cNvSpPr/>
            <p:nvPr/>
          </p:nvSpPr>
          <p:spPr>
            <a:xfrm>
              <a:off x="8555526" y="2659111"/>
              <a:ext cx="1314451" cy="847725"/>
            </a:xfrm>
            <a:prstGeom prst="cube">
              <a:avLst/>
            </a:prstGeom>
            <a:solidFill>
              <a:srgbClr val="00B05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cap="all" dirty="0">
                <a:solidFill>
                  <a:schemeClr val="accent1"/>
                </a:solidFill>
                <a:latin typeface="Gotham Book" charset="0"/>
                <a:ea typeface="Gotham Book" charset="0"/>
                <a:cs typeface="Gotham Book" charset="0"/>
              </a:endParaRPr>
            </a:p>
          </p:txBody>
        </p:sp>
        <p:sp>
          <p:nvSpPr>
            <p:cNvPr id="15" name="TextBox 14"/>
            <p:cNvSpPr txBox="1"/>
            <p:nvPr/>
          </p:nvSpPr>
          <p:spPr>
            <a:xfrm>
              <a:off x="8555526" y="2977216"/>
              <a:ext cx="1187340" cy="369332"/>
            </a:xfrm>
            <a:prstGeom prst="rect">
              <a:avLst/>
            </a:prstGeom>
            <a:noFill/>
          </p:spPr>
          <p:txBody>
            <a:bodyPr wrap="square" rtlCol="0">
              <a:spAutoFit/>
            </a:bodyPr>
            <a:lstStyle/>
            <a:p>
              <a:pPr algn="ctr"/>
              <a:r>
                <a:rPr lang="en-US" dirty="0">
                  <a:solidFill>
                    <a:schemeClr val="bg1"/>
                  </a:solidFill>
                </a:rPr>
                <a:t>Engineering Work </a:t>
              </a:r>
            </a:p>
          </p:txBody>
        </p:sp>
      </p:grpSp>
      <p:graphicFrame>
        <p:nvGraphicFramePr>
          <p:cNvPr id="18" name="TextBox 1">
            <a:extLst>
              <a:ext uri="{FF2B5EF4-FFF2-40B4-BE49-F238E27FC236}">
                <a16:creationId xmlns:a16="http://schemas.microsoft.com/office/drawing/2014/main" id="{99311067-EF53-46C8-8995-302830B75D32}"/>
              </a:ext>
            </a:extLst>
          </p:cNvPr>
          <p:cNvGraphicFramePr/>
          <p:nvPr>
            <p:extLst>
              <p:ext uri="{D42A27DB-BD31-4B8C-83A1-F6EECF244321}">
                <p14:modId xmlns:p14="http://schemas.microsoft.com/office/powerpoint/2010/main" val="1443998347"/>
              </p:ext>
            </p:extLst>
          </p:nvPr>
        </p:nvGraphicFramePr>
        <p:xfrm>
          <a:off x="1485900" y="3316346"/>
          <a:ext cx="9220200" cy="24975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19" name="Group 18">
            <a:extLst>
              <a:ext uri="{FF2B5EF4-FFF2-40B4-BE49-F238E27FC236}">
                <a16:creationId xmlns:a16="http://schemas.microsoft.com/office/drawing/2014/main" id="{DA7F37C4-69FD-4E73-86D5-D087D55FCC80}"/>
              </a:ext>
            </a:extLst>
          </p:cNvPr>
          <p:cNvGrpSpPr/>
          <p:nvPr/>
        </p:nvGrpSpPr>
        <p:grpSpPr>
          <a:xfrm>
            <a:off x="1975879" y="3316346"/>
            <a:ext cx="1920124" cy="1152074"/>
            <a:chOff x="481831" y="692"/>
            <a:chExt cx="1920124" cy="1152074"/>
          </a:xfrm>
        </p:grpSpPr>
        <p:sp>
          <p:nvSpPr>
            <p:cNvPr id="21" name="Rectangle 20">
              <a:extLst>
                <a:ext uri="{FF2B5EF4-FFF2-40B4-BE49-F238E27FC236}">
                  <a16:creationId xmlns:a16="http://schemas.microsoft.com/office/drawing/2014/main" id="{6B8FB610-03B1-4668-B3FB-1444528E1AB9}"/>
                </a:ext>
              </a:extLst>
            </p:cNvPr>
            <p:cNvSpPr/>
            <p:nvPr/>
          </p:nvSpPr>
          <p:spPr>
            <a:xfrm>
              <a:off x="481831" y="692"/>
              <a:ext cx="1920124" cy="1152074"/>
            </a:xfrm>
            <a:prstGeom prst="rect">
              <a:avLst/>
            </a:prstGeom>
          </p:spPr>
          <p:style>
            <a:lnRef idx="0">
              <a:schemeClr val="lt1">
                <a:hueOff val="0"/>
                <a:satOff val="0"/>
                <a:lumOff val="0"/>
                <a:alphaOff val="0"/>
              </a:schemeClr>
            </a:lnRef>
            <a:fillRef idx="3">
              <a:schemeClr val="accent5">
                <a:hueOff val="0"/>
                <a:satOff val="0"/>
                <a:lumOff val="0"/>
                <a:alphaOff val="0"/>
              </a:schemeClr>
            </a:fillRef>
            <a:effectRef idx="3">
              <a:schemeClr val="accent5">
                <a:hueOff val="0"/>
                <a:satOff val="0"/>
                <a:lumOff val="0"/>
                <a:alphaOff val="0"/>
              </a:schemeClr>
            </a:effectRef>
            <a:fontRef idx="minor">
              <a:schemeClr val="lt1"/>
            </a:fontRef>
          </p:style>
        </p:sp>
        <p:sp>
          <p:nvSpPr>
            <p:cNvPr id="22" name="TextBox 21">
              <a:extLst>
                <a:ext uri="{FF2B5EF4-FFF2-40B4-BE49-F238E27FC236}">
                  <a16:creationId xmlns:a16="http://schemas.microsoft.com/office/drawing/2014/main" id="{CEB391B8-F3B8-458F-A6A7-D2444609A16C}"/>
                </a:ext>
              </a:extLst>
            </p:cNvPr>
            <p:cNvSpPr txBox="1"/>
            <p:nvPr/>
          </p:nvSpPr>
          <p:spPr>
            <a:xfrm>
              <a:off x="481831" y="692"/>
              <a:ext cx="1920124" cy="115207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01930" tIns="201930" rIns="201930" bIns="201930" numCol="1" spcCol="1270" anchor="ctr" anchorCtr="0">
              <a:noAutofit/>
            </a:bodyPr>
            <a:lstStyle/>
            <a:p>
              <a:pPr marL="0" lvl="0" indent="0" algn="ctr" defTabSz="2355850">
                <a:lnSpc>
                  <a:spcPct val="90000"/>
                </a:lnSpc>
                <a:spcBef>
                  <a:spcPct val="0"/>
                </a:spcBef>
                <a:spcAft>
                  <a:spcPct val="35000"/>
                </a:spcAft>
                <a:buNone/>
              </a:pPr>
              <a:r>
                <a:rPr lang="en-US" sz="2000" kern="1200" dirty="0"/>
                <a:t>Deployment</a:t>
              </a:r>
            </a:p>
          </p:txBody>
        </p:sp>
      </p:grpSp>
      <p:grpSp>
        <p:nvGrpSpPr>
          <p:cNvPr id="24" name="Group 23">
            <a:extLst>
              <a:ext uri="{FF2B5EF4-FFF2-40B4-BE49-F238E27FC236}">
                <a16:creationId xmlns:a16="http://schemas.microsoft.com/office/drawing/2014/main" id="{0B7CB436-1860-4022-8E4A-FCF841A85C93}"/>
              </a:ext>
            </a:extLst>
          </p:cNvPr>
          <p:cNvGrpSpPr/>
          <p:nvPr/>
        </p:nvGrpSpPr>
        <p:grpSpPr>
          <a:xfrm>
            <a:off x="4078837" y="3302899"/>
            <a:ext cx="1920124" cy="1152074"/>
            <a:chOff x="481831" y="692"/>
            <a:chExt cx="1920124" cy="1152074"/>
          </a:xfrm>
        </p:grpSpPr>
        <p:sp>
          <p:nvSpPr>
            <p:cNvPr id="25" name="Rectangle 24">
              <a:extLst>
                <a:ext uri="{FF2B5EF4-FFF2-40B4-BE49-F238E27FC236}">
                  <a16:creationId xmlns:a16="http://schemas.microsoft.com/office/drawing/2014/main" id="{AED80359-01D8-4F6F-BA2D-A8ECC609247A}"/>
                </a:ext>
              </a:extLst>
            </p:cNvPr>
            <p:cNvSpPr/>
            <p:nvPr/>
          </p:nvSpPr>
          <p:spPr>
            <a:xfrm>
              <a:off x="481831" y="692"/>
              <a:ext cx="1920124" cy="1152074"/>
            </a:xfrm>
            <a:prstGeom prst="rect">
              <a:avLst/>
            </a:prstGeom>
          </p:spPr>
          <p:style>
            <a:lnRef idx="0">
              <a:schemeClr val="lt1">
                <a:hueOff val="0"/>
                <a:satOff val="0"/>
                <a:lumOff val="0"/>
                <a:alphaOff val="0"/>
              </a:schemeClr>
            </a:lnRef>
            <a:fillRef idx="3">
              <a:schemeClr val="accent5">
                <a:hueOff val="0"/>
                <a:satOff val="0"/>
                <a:lumOff val="0"/>
                <a:alphaOff val="0"/>
              </a:schemeClr>
            </a:fillRef>
            <a:effectRef idx="3">
              <a:schemeClr val="accent5">
                <a:hueOff val="0"/>
                <a:satOff val="0"/>
                <a:lumOff val="0"/>
                <a:alphaOff val="0"/>
              </a:schemeClr>
            </a:effectRef>
            <a:fontRef idx="minor">
              <a:schemeClr val="lt1"/>
            </a:fontRef>
          </p:style>
        </p:sp>
        <p:sp>
          <p:nvSpPr>
            <p:cNvPr id="26" name="TextBox 25">
              <a:extLst>
                <a:ext uri="{FF2B5EF4-FFF2-40B4-BE49-F238E27FC236}">
                  <a16:creationId xmlns:a16="http://schemas.microsoft.com/office/drawing/2014/main" id="{B1D54410-AB59-4716-B548-B961F00581A1}"/>
                </a:ext>
              </a:extLst>
            </p:cNvPr>
            <p:cNvSpPr txBox="1"/>
            <p:nvPr/>
          </p:nvSpPr>
          <p:spPr>
            <a:xfrm>
              <a:off x="481831" y="692"/>
              <a:ext cx="1920124" cy="115207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01930" tIns="201930" rIns="201930" bIns="201930" numCol="1" spcCol="1270" anchor="ctr" anchorCtr="0">
              <a:noAutofit/>
            </a:bodyPr>
            <a:lstStyle/>
            <a:p>
              <a:pPr marL="0" lvl="0" indent="0" algn="ctr" defTabSz="2355850">
                <a:lnSpc>
                  <a:spcPct val="90000"/>
                </a:lnSpc>
                <a:spcBef>
                  <a:spcPct val="0"/>
                </a:spcBef>
                <a:spcAft>
                  <a:spcPct val="35000"/>
                </a:spcAft>
                <a:buNone/>
              </a:pPr>
              <a:r>
                <a:rPr lang="en-US" sz="2000" kern="1200" dirty="0"/>
                <a:t>Key Rotation</a:t>
              </a:r>
            </a:p>
          </p:txBody>
        </p:sp>
      </p:grpSp>
      <p:grpSp>
        <p:nvGrpSpPr>
          <p:cNvPr id="48" name="Group 47">
            <a:extLst>
              <a:ext uri="{FF2B5EF4-FFF2-40B4-BE49-F238E27FC236}">
                <a16:creationId xmlns:a16="http://schemas.microsoft.com/office/drawing/2014/main" id="{77B5CE90-26A2-4E9D-BB04-4346E57B8AC9}"/>
              </a:ext>
            </a:extLst>
          </p:cNvPr>
          <p:cNvGrpSpPr/>
          <p:nvPr/>
        </p:nvGrpSpPr>
        <p:grpSpPr>
          <a:xfrm>
            <a:off x="-65988" y="6352656"/>
            <a:ext cx="3600020" cy="438842"/>
            <a:chOff x="-65988" y="6352656"/>
            <a:chExt cx="3449705" cy="438842"/>
          </a:xfrm>
        </p:grpSpPr>
        <p:sp>
          <p:nvSpPr>
            <p:cNvPr id="49" name="Rounded Rectangle 17">
              <a:extLst>
                <a:ext uri="{FF2B5EF4-FFF2-40B4-BE49-F238E27FC236}">
                  <a16:creationId xmlns:a16="http://schemas.microsoft.com/office/drawing/2014/main" id="{41B93D07-EB5B-4FFC-A35E-72311B3427D6}"/>
                </a:ext>
              </a:extLst>
            </p:cNvPr>
            <p:cNvSpPr/>
            <p:nvPr/>
          </p:nvSpPr>
          <p:spPr>
            <a:xfrm>
              <a:off x="-65988" y="6352656"/>
              <a:ext cx="3349743" cy="438842"/>
            </a:xfrm>
            <a:prstGeom prst="round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0" name="Picture 49" descr="Image result for twitter symbol">
              <a:extLst>
                <a:ext uri="{FF2B5EF4-FFF2-40B4-BE49-F238E27FC236}">
                  <a16:creationId xmlns:a16="http://schemas.microsoft.com/office/drawing/2014/main" id="{C76D0F84-E5C8-4B45-B9BA-5900EE56159F}"/>
                </a:ext>
              </a:extLst>
            </p:cNvPr>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20162" y="6352656"/>
              <a:ext cx="551701" cy="413776"/>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ABC7C23F-BE5C-4CE9-895F-C08B1F2D6F6C}"/>
                </a:ext>
              </a:extLst>
            </p:cNvPr>
            <p:cNvSpPr txBox="1"/>
            <p:nvPr/>
          </p:nvSpPr>
          <p:spPr>
            <a:xfrm>
              <a:off x="373406" y="6368870"/>
              <a:ext cx="3010311" cy="369332"/>
            </a:xfrm>
            <a:prstGeom prst="rect">
              <a:avLst/>
            </a:prstGeom>
            <a:noFill/>
          </p:spPr>
          <p:txBody>
            <a:bodyPr wrap="none" rtlCol="0">
              <a:spAutoFit/>
            </a:bodyPr>
            <a:lstStyle/>
            <a:p>
              <a:r>
                <a:rPr lang="en-US" dirty="0"/>
                <a:t>@michaelswinslow  |  #does21</a:t>
              </a:r>
            </a:p>
          </p:txBody>
        </p:sp>
      </p:grpSp>
    </p:spTree>
    <p:extLst>
      <p:ext uri="{BB962C8B-B14F-4D97-AF65-F5344CB8AC3E}">
        <p14:creationId xmlns:p14="http://schemas.microsoft.com/office/powerpoint/2010/main" val="3961715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2.5E-6 2.22222E-6 L -0.18906 0.24907 " pathEditMode="relative" rAng="0" ptsTypes="AA">
                                      <p:cBhvr>
                                        <p:cTn id="6" dur="2000" fill="hold"/>
                                        <p:tgtEl>
                                          <p:spTgt spid="12"/>
                                        </p:tgtEl>
                                        <p:attrNameLst>
                                          <p:attrName>ppt_x</p:attrName>
                                          <p:attrName>ppt_y</p:attrName>
                                        </p:attrNameLst>
                                      </p:cBhvr>
                                      <p:rCtr x="-9453" y="12454"/>
                                    </p:animMotion>
                                  </p:childTnLst>
                                </p:cTn>
                              </p:par>
                            </p:childTnLst>
                          </p:cTn>
                        </p:par>
                        <p:par>
                          <p:cTn id="7" fill="hold">
                            <p:stCondLst>
                              <p:cond delay="2000"/>
                            </p:stCondLst>
                            <p:childTnLst>
                              <p:par>
                                <p:cTn id="8" presetID="10" presetClass="entr" presetSubtype="0" fill="hold" nodeType="after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25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Double Brace 44">
            <a:extLst>
              <a:ext uri="{FF2B5EF4-FFF2-40B4-BE49-F238E27FC236}">
                <a16:creationId xmlns:a16="http://schemas.microsoft.com/office/drawing/2014/main" id="{92A7DD77-663A-4AB9-9DB9-580DAAB145BC}"/>
              </a:ext>
            </a:extLst>
          </p:cNvPr>
          <p:cNvSpPr/>
          <p:nvPr/>
        </p:nvSpPr>
        <p:spPr>
          <a:xfrm>
            <a:off x="1515138" y="3316346"/>
            <a:ext cx="1462840" cy="2497548"/>
          </a:xfrm>
          <a:prstGeom prst="brace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6" name="Rectangle 45">
            <a:extLst>
              <a:ext uri="{FF2B5EF4-FFF2-40B4-BE49-F238E27FC236}">
                <a16:creationId xmlns:a16="http://schemas.microsoft.com/office/drawing/2014/main" id="{946FB049-4E69-4CAA-91BC-88A6991DED8A}"/>
              </a:ext>
            </a:extLst>
          </p:cNvPr>
          <p:cNvSpPr/>
          <p:nvPr/>
        </p:nvSpPr>
        <p:spPr>
          <a:xfrm>
            <a:off x="2557849" y="3101546"/>
            <a:ext cx="568410" cy="302740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a:extLst>
              <a:ext uri="{FF2B5EF4-FFF2-40B4-BE49-F238E27FC236}">
                <a16:creationId xmlns:a16="http://schemas.microsoft.com/office/drawing/2014/main" id="{B034E003-7BB0-4757-9C82-FB3A3A27CCAC}"/>
              </a:ext>
            </a:extLst>
          </p:cNvPr>
          <p:cNvSpPr txBox="1"/>
          <p:nvPr/>
        </p:nvSpPr>
        <p:spPr>
          <a:xfrm>
            <a:off x="154637" y="4241954"/>
            <a:ext cx="1331263" cy="646331"/>
          </a:xfrm>
          <a:prstGeom prst="rect">
            <a:avLst/>
          </a:prstGeom>
          <a:noFill/>
        </p:spPr>
        <p:txBody>
          <a:bodyPr wrap="none" rtlCol="0">
            <a:spAutoFit/>
          </a:bodyPr>
          <a:lstStyle/>
          <a:p>
            <a:pPr algn="r"/>
            <a:r>
              <a:rPr lang="en-US" b="1" dirty="0"/>
              <a:t>Automation</a:t>
            </a:r>
          </a:p>
          <a:p>
            <a:pPr algn="r"/>
            <a:r>
              <a:rPr lang="en-US" b="1" dirty="0"/>
              <a:t>Library</a:t>
            </a:r>
          </a:p>
        </p:txBody>
      </p:sp>
      <p:grpSp>
        <p:nvGrpSpPr>
          <p:cNvPr id="10" name="Group 9">
            <a:extLst>
              <a:ext uri="{FF2B5EF4-FFF2-40B4-BE49-F238E27FC236}">
                <a16:creationId xmlns:a16="http://schemas.microsoft.com/office/drawing/2014/main" id="{B898C741-99BD-4D79-A33D-C4D146260268}"/>
              </a:ext>
            </a:extLst>
          </p:cNvPr>
          <p:cNvGrpSpPr/>
          <p:nvPr/>
        </p:nvGrpSpPr>
        <p:grpSpPr>
          <a:xfrm>
            <a:off x="1788460" y="1802564"/>
            <a:ext cx="4773714" cy="847725"/>
            <a:chOff x="5568830" y="2680899"/>
            <a:chExt cx="3079870" cy="847725"/>
          </a:xfrm>
        </p:grpSpPr>
        <p:sp>
          <p:nvSpPr>
            <p:cNvPr id="11" name="Cube 10">
              <a:extLst>
                <a:ext uri="{FF2B5EF4-FFF2-40B4-BE49-F238E27FC236}">
                  <a16:creationId xmlns:a16="http://schemas.microsoft.com/office/drawing/2014/main" id="{02DC13D2-8A26-4DB4-9E64-758238473B97}"/>
                </a:ext>
              </a:extLst>
            </p:cNvPr>
            <p:cNvSpPr/>
            <p:nvPr/>
          </p:nvSpPr>
          <p:spPr>
            <a:xfrm>
              <a:off x="5568830" y="2680899"/>
              <a:ext cx="3079870" cy="847725"/>
            </a:xfrm>
            <a:prstGeom prst="cube">
              <a:avLst/>
            </a:prstGeom>
            <a:solidFill>
              <a:srgbClr val="FF000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cap="all" dirty="0">
                <a:solidFill>
                  <a:schemeClr val="accent1"/>
                </a:solidFill>
                <a:latin typeface="Gotham Book" charset="0"/>
                <a:ea typeface="Gotham Book" charset="0"/>
                <a:cs typeface="Gotham Book" charset="0"/>
              </a:endParaRPr>
            </a:p>
          </p:txBody>
        </p:sp>
        <p:sp>
          <p:nvSpPr>
            <p:cNvPr id="16" name="TextBox 15">
              <a:extLst>
                <a:ext uri="{FF2B5EF4-FFF2-40B4-BE49-F238E27FC236}">
                  <a16:creationId xmlns:a16="http://schemas.microsoft.com/office/drawing/2014/main" id="{DFB6F050-580B-45EB-A11B-08C57D6B8C97}"/>
                </a:ext>
              </a:extLst>
            </p:cNvPr>
            <p:cNvSpPr txBox="1"/>
            <p:nvPr/>
          </p:nvSpPr>
          <p:spPr>
            <a:xfrm>
              <a:off x="5568830" y="2995491"/>
              <a:ext cx="2851270" cy="369332"/>
            </a:xfrm>
            <a:prstGeom prst="rect">
              <a:avLst/>
            </a:prstGeom>
            <a:noFill/>
          </p:spPr>
          <p:txBody>
            <a:bodyPr wrap="square" rtlCol="0">
              <a:spAutoFit/>
            </a:bodyPr>
            <a:lstStyle/>
            <a:p>
              <a:pPr algn="ctr"/>
              <a:r>
                <a:rPr lang="en-US" b="1" dirty="0">
                  <a:solidFill>
                    <a:schemeClr val="bg1"/>
                  </a:solidFill>
                </a:rPr>
                <a:t>TOIL</a:t>
              </a:r>
            </a:p>
          </p:txBody>
        </p:sp>
      </p:grpSp>
      <p:sp>
        <p:nvSpPr>
          <p:cNvPr id="3" name="Title 2"/>
          <p:cNvSpPr>
            <a:spLocks noGrp="1"/>
          </p:cNvSpPr>
          <p:nvPr>
            <p:ph type="title"/>
          </p:nvPr>
        </p:nvSpPr>
        <p:spPr/>
        <p:txBody>
          <a:bodyPr/>
          <a:lstStyle/>
          <a:p>
            <a:r>
              <a:rPr lang="en-US" dirty="0"/>
              <a:t>Finding Time To Reduce Toil</a:t>
            </a:r>
          </a:p>
        </p:txBody>
      </p:sp>
      <p:grpSp>
        <p:nvGrpSpPr>
          <p:cNvPr id="20" name="Group 19"/>
          <p:cNvGrpSpPr/>
          <p:nvPr/>
        </p:nvGrpSpPr>
        <p:grpSpPr>
          <a:xfrm>
            <a:off x="6427694" y="1780776"/>
            <a:ext cx="3738118" cy="847725"/>
            <a:chOff x="8555526" y="2659111"/>
            <a:chExt cx="1314451" cy="847725"/>
          </a:xfrm>
        </p:grpSpPr>
        <p:sp>
          <p:nvSpPr>
            <p:cNvPr id="14" name="Cube 13"/>
            <p:cNvSpPr/>
            <p:nvPr/>
          </p:nvSpPr>
          <p:spPr>
            <a:xfrm>
              <a:off x="8555526" y="2659111"/>
              <a:ext cx="1314451" cy="847725"/>
            </a:xfrm>
            <a:prstGeom prst="cube">
              <a:avLst/>
            </a:prstGeom>
            <a:solidFill>
              <a:srgbClr val="00B05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cap="all" dirty="0">
                <a:solidFill>
                  <a:schemeClr val="accent1"/>
                </a:solidFill>
                <a:latin typeface="Gotham Book" charset="0"/>
                <a:ea typeface="Gotham Book" charset="0"/>
                <a:cs typeface="Gotham Book" charset="0"/>
              </a:endParaRPr>
            </a:p>
          </p:txBody>
        </p:sp>
        <p:sp>
          <p:nvSpPr>
            <p:cNvPr id="15" name="TextBox 14"/>
            <p:cNvSpPr txBox="1"/>
            <p:nvPr/>
          </p:nvSpPr>
          <p:spPr>
            <a:xfrm>
              <a:off x="8555526" y="2977216"/>
              <a:ext cx="1187340" cy="369332"/>
            </a:xfrm>
            <a:prstGeom prst="rect">
              <a:avLst/>
            </a:prstGeom>
            <a:noFill/>
          </p:spPr>
          <p:txBody>
            <a:bodyPr wrap="square" rtlCol="0">
              <a:spAutoFit/>
            </a:bodyPr>
            <a:lstStyle/>
            <a:p>
              <a:pPr algn="ctr"/>
              <a:r>
                <a:rPr lang="en-US" dirty="0">
                  <a:solidFill>
                    <a:schemeClr val="bg1"/>
                  </a:solidFill>
                </a:rPr>
                <a:t>Engineering Work </a:t>
              </a:r>
            </a:p>
          </p:txBody>
        </p:sp>
      </p:grpSp>
      <p:graphicFrame>
        <p:nvGraphicFramePr>
          <p:cNvPr id="18" name="TextBox 1">
            <a:extLst>
              <a:ext uri="{FF2B5EF4-FFF2-40B4-BE49-F238E27FC236}">
                <a16:creationId xmlns:a16="http://schemas.microsoft.com/office/drawing/2014/main" id="{99311067-EF53-46C8-8995-302830B75D32}"/>
              </a:ext>
            </a:extLst>
          </p:cNvPr>
          <p:cNvGraphicFramePr/>
          <p:nvPr/>
        </p:nvGraphicFramePr>
        <p:xfrm>
          <a:off x="1485900" y="3316346"/>
          <a:ext cx="9220200" cy="24975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19" name="Group 18">
            <a:extLst>
              <a:ext uri="{FF2B5EF4-FFF2-40B4-BE49-F238E27FC236}">
                <a16:creationId xmlns:a16="http://schemas.microsoft.com/office/drawing/2014/main" id="{DA7F37C4-69FD-4E73-86D5-D087D55FCC80}"/>
              </a:ext>
            </a:extLst>
          </p:cNvPr>
          <p:cNvGrpSpPr/>
          <p:nvPr/>
        </p:nvGrpSpPr>
        <p:grpSpPr>
          <a:xfrm>
            <a:off x="1975879" y="3316346"/>
            <a:ext cx="1920124" cy="1152074"/>
            <a:chOff x="481831" y="692"/>
            <a:chExt cx="1920124" cy="1152074"/>
          </a:xfrm>
        </p:grpSpPr>
        <p:sp>
          <p:nvSpPr>
            <p:cNvPr id="21" name="Rectangle 20">
              <a:extLst>
                <a:ext uri="{FF2B5EF4-FFF2-40B4-BE49-F238E27FC236}">
                  <a16:creationId xmlns:a16="http://schemas.microsoft.com/office/drawing/2014/main" id="{6B8FB610-03B1-4668-B3FB-1444528E1AB9}"/>
                </a:ext>
              </a:extLst>
            </p:cNvPr>
            <p:cNvSpPr/>
            <p:nvPr/>
          </p:nvSpPr>
          <p:spPr>
            <a:xfrm>
              <a:off x="481831" y="692"/>
              <a:ext cx="1920124" cy="1152074"/>
            </a:xfrm>
            <a:prstGeom prst="rect">
              <a:avLst/>
            </a:prstGeom>
          </p:spPr>
          <p:style>
            <a:lnRef idx="0">
              <a:schemeClr val="lt1">
                <a:hueOff val="0"/>
                <a:satOff val="0"/>
                <a:lumOff val="0"/>
                <a:alphaOff val="0"/>
              </a:schemeClr>
            </a:lnRef>
            <a:fillRef idx="3">
              <a:schemeClr val="accent5">
                <a:hueOff val="0"/>
                <a:satOff val="0"/>
                <a:lumOff val="0"/>
                <a:alphaOff val="0"/>
              </a:schemeClr>
            </a:fillRef>
            <a:effectRef idx="3">
              <a:schemeClr val="accent5">
                <a:hueOff val="0"/>
                <a:satOff val="0"/>
                <a:lumOff val="0"/>
                <a:alphaOff val="0"/>
              </a:schemeClr>
            </a:effectRef>
            <a:fontRef idx="minor">
              <a:schemeClr val="lt1"/>
            </a:fontRef>
          </p:style>
        </p:sp>
        <p:sp>
          <p:nvSpPr>
            <p:cNvPr id="22" name="TextBox 21">
              <a:extLst>
                <a:ext uri="{FF2B5EF4-FFF2-40B4-BE49-F238E27FC236}">
                  <a16:creationId xmlns:a16="http://schemas.microsoft.com/office/drawing/2014/main" id="{CEB391B8-F3B8-458F-A6A7-D2444609A16C}"/>
                </a:ext>
              </a:extLst>
            </p:cNvPr>
            <p:cNvSpPr txBox="1"/>
            <p:nvPr/>
          </p:nvSpPr>
          <p:spPr>
            <a:xfrm>
              <a:off x="481831" y="692"/>
              <a:ext cx="1920124" cy="115207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01930" tIns="201930" rIns="201930" bIns="201930" numCol="1" spcCol="1270" anchor="ctr" anchorCtr="0">
              <a:noAutofit/>
            </a:bodyPr>
            <a:lstStyle/>
            <a:p>
              <a:pPr marL="0" lvl="0" indent="0" algn="ctr" defTabSz="2355850">
                <a:lnSpc>
                  <a:spcPct val="90000"/>
                </a:lnSpc>
                <a:spcBef>
                  <a:spcPct val="0"/>
                </a:spcBef>
                <a:spcAft>
                  <a:spcPct val="35000"/>
                </a:spcAft>
                <a:buNone/>
              </a:pPr>
              <a:r>
                <a:rPr lang="en-US" sz="2000" kern="1200" dirty="0"/>
                <a:t>Deployment</a:t>
              </a:r>
            </a:p>
          </p:txBody>
        </p:sp>
      </p:grpSp>
      <p:grpSp>
        <p:nvGrpSpPr>
          <p:cNvPr id="24" name="Group 23">
            <a:extLst>
              <a:ext uri="{FF2B5EF4-FFF2-40B4-BE49-F238E27FC236}">
                <a16:creationId xmlns:a16="http://schemas.microsoft.com/office/drawing/2014/main" id="{0B7CB436-1860-4022-8E4A-FCF841A85C93}"/>
              </a:ext>
            </a:extLst>
          </p:cNvPr>
          <p:cNvGrpSpPr/>
          <p:nvPr/>
        </p:nvGrpSpPr>
        <p:grpSpPr>
          <a:xfrm>
            <a:off x="4078837" y="3302899"/>
            <a:ext cx="1920124" cy="1152074"/>
            <a:chOff x="481831" y="692"/>
            <a:chExt cx="1920124" cy="1152074"/>
          </a:xfrm>
        </p:grpSpPr>
        <p:sp>
          <p:nvSpPr>
            <p:cNvPr id="25" name="Rectangle 24">
              <a:extLst>
                <a:ext uri="{FF2B5EF4-FFF2-40B4-BE49-F238E27FC236}">
                  <a16:creationId xmlns:a16="http://schemas.microsoft.com/office/drawing/2014/main" id="{AED80359-01D8-4F6F-BA2D-A8ECC609247A}"/>
                </a:ext>
              </a:extLst>
            </p:cNvPr>
            <p:cNvSpPr/>
            <p:nvPr/>
          </p:nvSpPr>
          <p:spPr>
            <a:xfrm>
              <a:off x="481831" y="692"/>
              <a:ext cx="1920124" cy="1152074"/>
            </a:xfrm>
            <a:prstGeom prst="rect">
              <a:avLst/>
            </a:prstGeom>
          </p:spPr>
          <p:style>
            <a:lnRef idx="0">
              <a:schemeClr val="lt1">
                <a:hueOff val="0"/>
                <a:satOff val="0"/>
                <a:lumOff val="0"/>
                <a:alphaOff val="0"/>
              </a:schemeClr>
            </a:lnRef>
            <a:fillRef idx="3">
              <a:schemeClr val="accent5">
                <a:hueOff val="0"/>
                <a:satOff val="0"/>
                <a:lumOff val="0"/>
                <a:alphaOff val="0"/>
              </a:schemeClr>
            </a:fillRef>
            <a:effectRef idx="3">
              <a:schemeClr val="accent5">
                <a:hueOff val="0"/>
                <a:satOff val="0"/>
                <a:lumOff val="0"/>
                <a:alphaOff val="0"/>
              </a:schemeClr>
            </a:effectRef>
            <a:fontRef idx="minor">
              <a:schemeClr val="lt1"/>
            </a:fontRef>
          </p:style>
        </p:sp>
        <p:sp>
          <p:nvSpPr>
            <p:cNvPr id="26" name="TextBox 25">
              <a:extLst>
                <a:ext uri="{FF2B5EF4-FFF2-40B4-BE49-F238E27FC236}">
                  <a16:creationId xmlns:a16="http://schemas.microsoft.com/office/drawing/2014/main" id="{B1D54410-AB59-4716-B548-B961F00581A1}"/>
                </a:ext>
              </a:extLst>
            </p:cNvPr>
            <p:cNvSpPr txBox="1"/>
            <p:nvPr/>
          </p:nvSpPr>
          <p:spPr>
            <a:xfrm>
              <a:off x="481831" y="692"/>
              <a:ext cx="1920124" cy="115207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01930" tIns="201930" rIns="201930" bIns="201930" numCol="1" spcCol="1270" anchor="ctr" anchorCtr="0">
              <a:noAutofit/>
            </a:bodyPr>
            <a:lstStyle/>
            <a:p>
              <a:pPr marL="0" lvl="0" indent="0" algn="ctr" defTabSz="2355850">
                <a:lnSpc>
                  <a:spcPct val="90000"/>
                </a:lnSpc>
                <a:spcBef>
                  <a:spcPct val="0"/>
                </a:spcBef>
                <a:spcAft>
                  <a:spcPct val="35000"/>
                </a:spcAft>
                <a:buNone/>
              </a:pPr>
              <a:r>
                <a:rPr lang="en-US" sz="2000" kern="1200" dirty="0"/>
                <a:t>Key Rotation</a:t>
              </a:r>
            </a:p>
          </p:txBody>
        </p:sp>
      </p:grpSp>
      <p:grpSp>
        <p:nvGrpSpPr>
          <p:cNvPr id="27" name="Group 26">
            <a:extLst>
              <a:ext uri="{FF2B5EF4-FFF2-40B4-BE49-F238E27FC236}">
                <a16:creationId xmlns:a16="http://schemas.microsoft.com/office/drawing/2014/main" id="{0A7F836C-CB5A-4FD2-9993-0A0B3D9194A1}"/>
              </a:ext>
            </a:extLst>
          </p:cNvPr>
          <p:cNvGrpSpPr/>
          <p:nvPr/>
        </p:nvGrpSpPr>
        <p:grpSpPr>
          <a:xfrm>
            <a:off x="6207850" y="3329793"/>
            <a:ext cx="1920124" cy="1152074"/>
            <a:chOff x="4706106" y="692"/>
            <a:chExt cx="1920124" cy="1152074"/>
          </a:xfrm>
        </p:grpSpPr>
        <p:sp>
          <p:nvSpPr>
            <p:cNvPr id="43" name="Rectangle 42">
              <a:extLst>
                <a:ext uri="{FF2B5EF4-FFF2-40B4-BE49-F238E27FC236}">
                  <a16:creationId xmlns:a16="http://schemas.microsoft.com/office/drawing/2014/main" id="{C141DE2F-92A1-4DF6-9EF0-875540B5ECF2}"/>
                </a:ext>
              </a:extLst>
            </p:cNvPr>
            <p:cNvSpPr/>
            <p:nvPr/>
          </p:nvSpPr>
          <p:spPr>
            <a:xfrm>
              <a:off x="4706106" y="692"/>
              <a:ext cx="1920124" cy="1152074"/>
            </a:xfrm>
            <a:prstGeom prst="rect">
              <a:avLst/>
            </a:prstGeom>
          </p:spPr>
          <p:style>
            <a:lnRef idx="0">
              <a:schemeClr val="lt1">
                <a:hueOff val="0"/>
                <a:satOff val="0"/>
                <a:lumOff val="0"/>
                <a:alphaOff val="0"/>
              </a:schemeClr>
            </a:lnRef>
            <a:fillRef idx="3">
              <a:schemeClr val="accent5">
                <a:hueOff val="0"/>
                <a:satOff val="0"/>
                <a:lumOff val="0"/>
                <a:alphaOff val="0"/>
              </a:schemeClr>
            </a:fillRef>
            <a:effectRef idx="3">
              <a:schemeClr val="accent5">
                <a:hueOff val="0"/>
                <a:satOff val="0"/>
                <a:lumOff val="0"/>
                <a:alphaOff val="0"/>
              </a:schemeClr>
            </a:effectRef>
            <a:fontRef idx="minor">
              <a:schemeClr val="lt1"/>
            </a:fontRef>
          </p:style>
        </p:sp>
        <p:sp>
          <p:nvSpPr>
            <p:cNvPr id="44" name="TextBox 43">
              <a:extLst>
                <a:ext uri="{FF2B5EF4-FFF2-40B4-BE49-F238E27FC236}">
                  <a16:creationId xmlns:a16="http://schemas.microsoft.com/office/drawing/2014/main" id="{BC086F0A-C162-4C5A-BBA8-799367853466}"/>
                </a:ext>
              </a:extLst>
            </p:cNvPr>
            <p:cNvSpPr txBox="1"/>
            <p:nvPr/>
          </p:nvSpPr>
          <p:spPr>
            <a:xfrm>
              <a:off x="4706106" y="692"/>
              <a:ext cx="1920124" cy="115207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a:t>Self Healing</a:t>
              </a:r>
            </a:p>
          </p:txBody>
        </p:sp>
      </p:grpSp>
      <p:grpSp>
        <p:nvGrpSpPr>
          <p:cNvPr id="28" name="Group 27">
            <a:extLst>
              <a:ext uri="{FF2B5EF4-FFF2-40B4-BE49-F238E27FC236}">
                <a16:creationId xmlns:a16="http://schemas.microsoft.com/office/drawing/2014/main" id="{D460EC36-27C0-411B-9AD0-D24579D32518}"/>
              </a:ext>
            </a:extLst>
          </p:cNvPr>
          <p:cNvGrpSpPr/>
          <p:nvPr/>
        </p:nvGrpSpPr>
        <p:grpSpPr>
          <a:xfrm>
            <a:off x="8319987" y="3329793"/>
            <a:ext cx="1920124" cy="1152074"/>
            <a:chOff x="6818243" y="692"/>
            <a:chExt cx="1920124" cy="1152074"/>
          </a:xfrm>
        </p:grpSpPr>
        <p:sp>
          <p:nvSpPr>
            <p:cNvPr id="41" name="Rectangle 40">
              <a:extLst>
                <a:ext uri="{FF2B5EF4-FFF2-40B4-BE49-F238E27FC236}">
                  <a16:creationId xmlns:a16="http://schemas.microsoft.com/office/drawing/2014/main" id="{931C0F53-ECDD-4DA5-B9BD-4E1B94992F12}"/>
                </a:ext>
              </a:extLst>
            </p:cNvPr>
            <p:cNvSpPr/>
            <p:nvPr/>
          </p:nvSpPr>
          <p:spPr>
            <a:xfrm>
              <a:off x="6818243" y="692"/>
              <a:ext cx="1920124" cy="1152074"/>
            </a:xfrm>
            <a:prstGeom prst="rect">
              <a:avLst/>
            </a:prstGeom>
          </p:spPr>
          <p:style>
            <a:lnRef idx="0">
              <a:schemeClr val="lt1">
                <a:hueOff val="0"/>
                <a:satOff val="0"/>
                <a:lumOff val="0"/>
                <a:alphaOff val="0"/>
              </a:schemeClr>
            </a:lnRef>
            <a:fillRef idx="3">
              <a:schemeClr val="accent5">
                <a:hueOff val="0"/>
                <a:satOff val="0"/>
                <a:lumOff val="0"/>
                <a:alphaOff val="0"/>
              </a:schemeClr>
            </a:fillRef>
            <a:effectRef idx="3">
              <a:schemeClr val="accent5">
                <a:hueOff val="0"/>
                <a:satOff val="0"/>
                <a:lumOff val="0"/>
                <a:alphaOff val="0"/>
              </a:schemeClr>
            </a:effectRef>
            <a:fontRef idx="minor">
              <a:schemeClr val="lt1"/>
            </a:fontRef>
          </p:style>
        </p:sp>
        <p:sp>
          <p:nvSpPr>
            <p:cNvPr id="42" name="TextBox 41">
              <a:extLst>
                <a:ext uri="{FF2B5EF4-FFF2-40B4-BE49-F238E27FC236}">
                  <a16:creationId xmlns:a16="http://schemas.microsoft.com/office/drawing/2014/main" id="{83462900-F5E5-42FB-A675-DA241C420069}"/>
                </a:ext>
              </a:extLst>
            </p:cNvPr>
            <p:cNvSpPr txBox="1"/>
            <p:nvPr/>
          </p:nvSpPr>
          <p:spPr>
            <a:xfrm>
              <a:off x="6818243" y="692"/>
              <a:ext cx="1920124" cy="115207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Certificates</a:t>
              </a:r>
            </a:p>
          </p:txBody>
        </p:sp>
      </p:grpSp>
      <p:grpSp>
        <p:nvGrpSpPr>
          <p:cNvPr id="29" name="Group 28">
            <a:extLst>
              <a:ext uri="{FF2B5EF4-FFF2-40B4-BE49-F238E27FC236}">
                <a16:creationId xmlns:a16="http://schemas.microsoft.com/office/drawing/2014/main" id="{7C8BBA20-CB00-4685-A7A2-CE97991780F5}"/>
              </a:ext>
            </a:extLst>
          </p:cNvPr>
          <p:cNvGrpSpPr/>
          <p:nvPr/>
        </p:nvGrpSpPr>
        <p:grpSpPr>
          <a:xfrm>
            <a:off x="1983575" y="4673881"/>
            <a:ext cx="1920124" cy="1152074"/>
            <a:chOff x="481831" y="1344780"/>
            <a:chExt cx="1920124" cy="1152074"/>
          </a:xfrm>
        </p:grpSpPr>
        <p:sp>
          <p:nvSpPr>
            <p:cNvPr id="39" name="Rectangle 38">
              <a:extLst>
                <a:ext uri="{FF2B5EF4-FFF2-40B4-BE49-F238E27FC236}">
                  <a16:creationId xmlns:a16="http://schemas.microsoft.com/office/drawing/2014/main" id="{26C50FD0-C70B-443E-901F-A82C20E7F0D0}"/>
                </a:ext>
              </a:extLst>
            </p:cNvPr>
            <p:cNvSpPr/>
            <p:nvPr/>
          </p:nvSpPr>
          <p:spPr>
            <a:xfrm>
              <a:off x="481831" y="1344780"/>
              <a:ext cx="1920124" cy="1152074"/>
            </a:xfrm>
            <a:prstGeom prst="rect">
              <a:avLst/>
            </a:prstGeom>
          </p:spPr>
          <p:style>
            <a:lnRef idx="0">
              <a:schemeClr val="lt1">
                <a:hueOff val="0"/>
                <a:satOff val="0"/>
                <a:lumOff val="0"/>
                <a:alphaOff val="0"/>
              </a:schemeClr>
            </a:lnRef>
            <a:fillRef idx="3">
              <a:schemeClr val="accent5">
                <a:hueOff val="0"/>
                <a:satOff val="0"/>
                <a:lumOff val="0"/>
                <a:alphaOff val="0"/>
              </a:schemeClr>
            </a:fillRef>
            <a:effectRef idx="3">
              <a:schemeClr val="accent5">
                <a:hueOff val="0"/>
                <a:satOff val="0"/>
                <a:lumOff val="0"/>
                <a:alphaOff val="0"/>
              </a:schemeClr>
            </a:effectRef>
            <a:fontRef idx="minor">
              <a:schemeClr val="lt1"/>
            </a:fontRef>
          </p:style>
        </p:sp>
        <p:sp>
          <p:nvSpPr>
            <p:cNvPr id="40" name="TextBox 39">
              <a:extLst>
                <a:ext uri="{FF2B5EF4-FFF2-40B4-BE49-F238E27FC236}">
                  <a16:creationId xmlns:a16="http://schemas.microsoft.com/office/drawing/2014/main" id="{ADD5BFDE-E2B2-4DD9-89D5-4EC6706E13E5}"/>
                </a:ext>
              </a:extLst>
            </p:cNvPr>
            <p:cNvSpPr txBox="1"/>
            <p:nvPr/>
          </p:nvSpPr>
          <p:spPr>
            <a:xfrm>
              <a:off x="481831" y="1344780"/>
              <a:ext cx="1920124" cy="115207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a:t>Patches</a:t>
              </a:r>
            </a:p>
          </p:txBody>
        </p:sp>
      </p:grpSp>
      <p:grpSp>
        <p:nvGrpSpPr>
          <p:cNvPr id="30" name="Group 29">
            <a:extLst>
              <a:ext uri="{FF2B5EF4-FFF2-40B4-BE49-F238E27FC236}">
                <a16:creationId xmlns:a16="http://schemas.microsoft.com/office/drawing/2014/main" id="{9DBE13E8-006F-4AE9-86EE-8703608B5538}"/>
              </a:ext>
            </a:extLst>
          </p:cNvPr>
          <p:cNvGrpSpPr/>
          <p:nvPr/>
        </p:nvGrpSpPr>
        <p:grpSpPr>
          <a:xfrm>
            <a:off x="4095713" y="4673881"/>
            <a:ext cx="1920124" cy="1152074"/>
            <a:chOff x="2593969" y="1344780"/>
            <a:chExt cx="1920124" cy="1152074"/>
          </a:xfrm>
        </p:grpSpPr>
        <p:sp>
          <p:nvSpPr>
            <p:cNvPr id="37" name="Rectangle 36">
              <a:extLst>
                <a:ext uri="{FF2B5EF4-FFF2-40B4-BE49-F238E27FC236}">
                  <a16:creationId xmlns:a16="http://schemas.microsoft.com/office/drawing/2014/main" id="{7CF32157-CE1E-414B-B81A-EC8DCC81182C}"/>
                </a:ext>
              </a:extLst>
            </p:cNvPr>
            <p:cNvSpPr/>
            <p:nvPr/>
          </p:nvSpPr>
          <p:spPr>
            <a:xfrm>
              <a:off x="2593969" y="1344780"/>
              <a:ext cx="1920124" cy="1152074"/>
            </a:xfrm>
            <a:prstGeom prst="rect">
              <a:avLst/>
            </a:prstGeom>
          </p:spPr>
          <p:style>
            <a:lnRef idx="0">
              <a:schemeClr val="lt1">
                <a:hueOff val="0"/>
                <a:satOff val="0"/>
                <a:lumOff val="0"/>
                <a:alphaOff val="0"/>
              </a:schemeClr>
            </a:lnRef>
            <a:fillRef idx="3">
              <a:schemeClr val="accent5">
                <a:hueOff val="0"/>
                <a:satOff val="0"/>
                <a:lumOff val="0"/>
                <a:alphaOff val="0"/>
              </a:schemeClr>
            </a:fillRef>
            <a:effectRef idx="3">
              <a:schemeClr val="accent5">
                <a:hueOff val="0"/>
                <a:satOff val="0"/>
                <a:lumOff val="0"/>
                <a:alphaOff val="0"/>
              </a:schemeClr>
            </a:effectRef>
            <a:fontRef idx="minor">
              <a:schemeClr val="lt1"/>
            </a:fontRef>
          </p:style>
        </p:sp>
        <p:sp>
          <p:nvSpPr>
            <p:cNvPr id="38" name="TextBox 37">
              <a:extLst>
                <a:ext uri="{FF2B5EF4-FFF2-40B4-BE49-F238E27FC236}">
                  <a16:creationId xmlns:a16="http://schemas.microsoft.com/office/drawing/2014/main" id="{C7CBA666-37A1-43BB-A9D6-2993B0AEC863}"/>
                </a:ext>
              </a:extLst>
            </p:cNvPr>
            <p:cNvSpPr txBox="1"/>
            <p:nvPr/>
          </p:nvSpPr>
          <p:spPr>
            <a:xfrm>
              <a:off x="2593969" y="1344780"/>
              <a:ext cx="1920124" cy="115207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a:t>Release Notes</a:t>
              </a:r>
            </a:p>
          </p:txBody>
        </p:sp>
      </p:grpSp>
      <p:grpSp>
        <p:nvGrpSpPr>
          <p:cNvPr id="31" name="Group 30">
            <a:extLst>
              <a:ext uri="{FF2B5EF4-FFF2-40B4-BE49-F238E27FC236}">
                <a16:creationId xmlns:a16="http://schemas.microsoft.com/office/drawing/2014/main" id="{D83128F1-7C4B-4BA3-8FDC-07CCB8F9DD2F}"/>
              </a:ext>
            </a:extLst>
          </p:cNvPr>
          <p:cNvGrpSpPr/>
          <p:nvPr/>
        </p:nvGrpSpPr>
        <p:grpSpPr>
          <a:xfrm>
            <a:off x="6207850" y="4673881"/>
            <a:ext cx="1920124" cy="1152074"/>
            <a:chOff x="4706106" y="1344780"/>
            <a:chExt cx="1920124" cy="1152074"/>
          </a:xfrm>
        </p:grpSpPr>
        <p:sp>
          <p:nvSpPr>
            <p:cNvPr id="35" name="Rectangle 34">
              <a:extLst>
                <a:ext uri="{FF2B5EF4-FFF2-40B4-BE49-F238E27FC236}">
                  <a16:creationId xmlns:a16="http://schemas.microsoft.com/office/drawing/2014/main" id="{EB97F995-0196-4EB0-AA4E-D5E418539A7C}"/>
                </a:ext>
              </a:extLst>
            </p:cNvPr>
            <p:cNvSpPr/>
            <p:nvPr/>
          </p:nvSpPr>
          <p:spPr>
            <a:xfrm>
              <a:off x="4706106" y="1344780"/>
              <a:ext cx="1920124" cy="1152074"/>
            </a:xfrm>
            <a:prstGeom prst="rect">
              <a:avLst/>
            </a:prstGeom>
          </p:spPr>
          <p:style>
            <a:lnRef idx="0">
              <a:schemeClr val="lt1">
                <a:hueOff val="0"/>
                <a:satOff val="0"/>
                <a:lumOff val="0"/>
                <a:alphaOff val="0"/>
              </a:schemeClr>
            </a:lnRef>
            <a:fillRef idx="3">
              <a:schemeClr val="accent5">
                <a:hueOff val="0"/>
                <a:satOff val="0"/>
                <a:lumOff val="0"/>
                <a:alphaOff val="0"/>
              </a:schemeClr>
            </a:fillRef>
            <a:effectRef idx="3">
              <a:schemeClr val="accent5">
                <a:hueOff val="0"/>
                <a:satOff val="0"/>
                <a:lumOff val="0"/>
                <a:alphaOff val="0"/>
              </a:schemeClr>
            </a:effectRef>
            <a:fontRef idx="minor">
              <a:schemeClr val="lt1"/>
            </a:fontRef>
          </p:style>
        </p:sp>
        <p:sp>
          <p:nvSpPr>
            <p:cNvPr id="36" name="TextBox 35">
              <a:extLst>
                <a:ext uri="{FF2B5EF4-FFF2-40B4-BE49-F238E27FC236}">
                  <a16:creationId xmlns:a16="http://schemas.microsoft.com/office/drawing/2014/main" id="{7B66ECBE-3A52-4D5C-8ACB-01630A5F5A1B}"/>
                </a:ext>
              </a:extLst>
            </p:cNvPr>
            <p:cNvSpPr txBox="1"/>
            <p:nvPr/>
          </p:nvSpPr>
          <p:spPr>
            <a:xfrm>
              <a:off x="4706106" y="1344780"/>
              <a:ext cx="1920124" cy="115207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a:t>Testing</a:t>
              </a:r>
            </a:p>
          </p:txBody>
        </p:sp>
      </p:grpSp>
      <p:grpSp>
        <p:nvGrpSpPr>
          <p:cNvPr id="32" name="Group 31">
            <a:extLst>
              <a:ext uri="{FF2B5EF4-FFF2-40B4-BE49-F238E27FC236}">
                <a16:creationId xmlns:a16="http://schemas.microsoft.com/office/drawing/2014/main" id="{33574D6C-C67F-47CA-AC78-66A0D4D3F6FA}"/>
              </a:ext>
            </a:extLst>
          </p:cNvPr>
          <p:cNvGrpSpPr/>
          <p:nvPr/>
        </p:nvGrpSpPr>
        <p:grpSpPr>
          <a:xfrm>
            <a:off x="8319987" y="4673881"/>
            <a:ext cx="1920124" cy="1152074"/>
            <a:chOff x="6818243" y="1344780"/>
            <a:chExt cx="1920124" cy="1152074"/>
          </a:xfrm>
        </p:grpSpPr>
        <p:sp>
          <p:nvSpPr>
            <p:cNvPr id="33" name="Rectangle 32">
              <a:extLst>
                <a:ext uri="{FF2B5EF4-FFF2-40B4-BE49-F238E27FC236}">
                  <a16:creationId xmlns:a16="http://schemas.microsoft.com/office/drawing/2014/main" id="{719A59D0-728D-423F-95E8-E90B83A6AA6D}"/>
                </a:ext>
              </a:extLst>
            </p:cNvPr>
            <p:cNvSpPr/>
            <p:nvPr/>
          </p:nvSpPr>
          <p:spPr>
            <a:xfrm>
              <a:off x="6818243" y="1344780"/>
              <a:ext cx="1920124" cy="1152074"/>
            </a:xfrm>
            <a:prstGeom prst="rect">
              <a:avLst/>
            </a:prstGeom>
          </p:spPr>
          <p:style>
            <a:lnRef idx="0">
              <a:schemeClr val="lt1">
                <a:hueOff val="0"/>
                <a:satOff val="0"/>
                <a:lumOff val="0"/>
                <a:alphaOff val="0"/>
              </a:schemeClr>
            </a:lnRef>
            <a:fillRef idx="3">
              <a:schemeClr val="accent5">
                <a:hueOff val="0"/>
                <a:satOff val="0"/>
                <a:lumOff val="0"/>
                <a:alphaOff val="0"/>
              </a:schemeClr>
            </a:fillRef>
            <a:effectRef idx="3">
              <a:schemeClr val="accent5">
                <a:hueOff val="0"/>
                <a:satOff val="0"/>
                <a:lumOff val="0"/>
                <a:alphaOff val="0"/>
              </a:schemeClr>
            </a:effectRef>
            <a:fontRef idx="minor">
              <a:schemeClr val="lt1"/>
            </a:fontRef>
          </p:style>
        </p:sp>
        <p:sp>
          <p:nvSpPr>
            <p:cNvPr id="34" name="TextBox 33">
              <a:extLst>
                <a:ext uri="{FF2B5EF4-FFF2-40B4-BE49-F238E27FC236}">
                  <a16:creationId xmlns:a16="http://schemas.microsoft.com/office/drawing/2014/main" id="{50EEF0DE-AB64-4675-97CB-99C19AEEDF19}"/>
                </a:ext>
              </a:extLst>
            </p:cNvPr>
            <p:cNvSpPr txBox="1"/>
            <p:nvPr/>
          </p:nvSpPr>
          <p:spPr>
            <a:xfrm>
              <a:off x="6818243" y="1344780"/>
              <a:ext cx="1920124" cy="115207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Common Support</a:t>
              </a:r>
            </a:p>
          </p:txBody>
        </p:sp>
      </p:grpSp>
      <p:cxnSp>
        <p:nvCxnSpPr>
          <p:cNvPr id="4" name="Straight Arrow Connector 3">
            <a:extLst>
              <a:ext uri="{FF2B5EF4-FFF2-40B4-BE49-F238E27FC236}">
                <a16:creationId xmlns:a16="http://schemas.microsoft.com/office/drawing/2014/main" id="{34A8964E-B000-4803-94F2-55403A994555}"/>
              </a:ext>
            </a:extLst>
          </p:cNvPr>
          <p:cNvCxnSpPr/>
          <p:nvPr/>
        </p:nvCxnSpPr>
        <p:spPr>
          <a:xfrm flipH="1">
            <a:off x="5741894" y="1438835"/>
            <a:ext cx="4289612"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48" name="Group 47">
            <a:extLst>
              <a:ext uri="{FF2B5EF4-FFF2-40B4-BE49-F238E27FC236}">
                <a16:creationId xmlns:a16="http://schemas.microsoft.com/office/drawing/2014/main" id="{5DE88B95-1829-44A4-9050-27D78AFCE651}"/>
              </a:ext>
            </a:extLst>
          </p:cNvPr>
          <p:cNvGrpSpPr/>
          <p:nvPr/>
        </p:nvGrpSpPr>
        <p:grpSpPr>
          <a:xfrm>
            <a:off x="-65988" y="6352656"/>
            <a:ext cx="3600020" cy="438842"/>
            <a:chOff x="-65988" y="6352656"/>
            <a:chExt cx="3449705" cy="438842"/>
          </a:xfrm>
        </p:grpSpPr>
        <p:sp>
          <p:nvSpPr>
            <p:cNvPr id="49" name="Rounded Rectangle 17">
              <a:extLst>
                <a:ext uri="{FF2B5EF4-FFF2-40B4-BE49-F238E27FC236}">
                  <a16:creationId xmlns:a16="http://schemas.microsoft.com/office/drawing/2014/main" id="{58085E7E-EF4E-4B93-BE92-7BA232628807}"/>
                </a:ext>
              </a:extLst>
            </p:cNvPr>
            <p:cNvSpPr/>
            <p:nvPr/>
          </p:nvSpPr>
          <p:spPr>
            <a:xfrm>
              <a:off x="-65988" y="6352656"/>
              <a:ext cx="3349743" cy="438842"/>
            </a:xfrm>
            <a:prstGeom prst="round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0" name="Picture 49" descr="Image result for twitter symbol">
              <a:extLst>
                <a:ext uri="{FF2B5EF4-FFF2-40B4-BE49-F238E27FC236}">
                  <a16:creationId xmlns:a16="http://schemas.microsoft.com/office/drawing/2014/main" id="{840CA903-274E-4CB1-9DE5-F2594F517DD6}"/>
                </a:ext>
              </a:extLst>
            </p:cNvPr>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20162" y="6352656"/>
              <a:ext cx="551701" cy="413776"/>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1197AC0C-1D82-4B26-B671-1046F618D82F}"/>
                </a:ext>
              </a:extLst>
            </p:cNvPr>
            <p:cNvSpPr txBox="1"/>
            <p:nvPr/>
          </p:nvSpPr>
          <p:spPr>
            <a:xfrm>
              <a:off x="373406" y="6368870"/>
              <a:ext cx="3010311" cy="369332"/>
            </a:xfrm>
            <a:prstGeom prst="rect">
              <a:avLst/>
            </a:prstGeom>
            <a:noFill/>
          </p:spPr>
          <p:txBody>
            <a:bodyPr wrap="none" rtlCol="0">
              <a:spAutoFit/>
            </a:bodyPr>
            <a:lstStyle/>
            <a:p>
              <a:r>
                <a:rPr lang="en-US" dirty="0"/>
                <a:t>@michaelswinslow  |  #does21</a:t>
              </a:r>
            </a:p>
          </p:txBody>
        </p:sp>
      </p:grpSp>
    </p:spTree>
    <p:extLst>
      <p:ext uri="{BB962C8B-B14F-4D97-AF65-F5344CB8AC3E}">
        <p14:creationId xmlns:p14="http://schemas.microsoft.com/office/powerpoint/2010/main" val="117835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righ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fade">
                                      <p:cBhvr>
                                        <p:cTn id="12" dur="500"/>
                                        <p:tgtEl>
                                          <p:spTgt spid="27"/>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28"/>
                                        </p:tgtEl>
                                        <p:attrNameLst>
                                          <p:attrName>style.visibility</p:attrName>
                                        </p:attrNameLst>
                                      </p:cBhvr>
                                      <p:to>
                                        <p:strVal val="visible"/>
                                      </p:to>
                                    </p:set>
                                    <p:animEffect transition="in" filter="fade">
                                      <p:cBhvr>
                                        <p:cTn id="16" dur="500"/>
                                        <p:tgtEl>
                                          <p:spTgt spid="28"/>
                                        </p:tgtEl>
                                      </p:cBhvr>
                                    </p:animEffect>
                                  </p:childTnLst>
                                </p:cTn>
                              </p:par>
                            </p:childTnLst>
                          </p:cTn>
                        </p:par>
                        <p:par>
                          <p:cTn id="17" fill="hold">
                            <p:stCondLst>
                              <p:cond delay="1000"/>
                            </p:stCondLst>
                            <p:childTnLst>
                              <p:par>
                                <p:cTn id="18" presetID="10" presetClass="entr" presetSubtype="0" fill="hold" nodeType="afterEffect">
                                  <p:stCondLst>
                                    <p:cond delay="0"/>
                                  </p:stCondLst>
                                  <p:childTnLst>
                                    <p:set>
                                      <p:cBhvr>
                                        <p:cTn id="19" dur="1" fill="hold">
                                          <p:stCondLst>
                                            <p:cond delay="0"/>
                                          </p:stCondLst>
                                        </p:cTn>
                                        <p:tgtEl>
                                          <p:spTgt spid="29"/>
                                        </p:tgtEl>
                                        <p:attrNameLst>
                                          <p:attrName>style.visibility</p:attrName>
                                        </p:attrNameLst>
                                      </p:cBhvr>
                                      <p:to>
                                        <p:strVal val="visible"/>
                                      </p:to>
                                    </p:set>
                                    <p:animEffect transition="in" filter="fade">
                                      <p:cBhvr>
                                        <p:cTn id="20" dur="500"/>
                                        <p:tgtEl>
                                          <p:spTgt spid="29"/>
                                        </p:tgtEl>
                                      </p:cBhvr>
                                    </p:animEffect>
                                  </p:childTnLst>
                                </p:cTn>
                              </p:par>
                            </p:childTnLst>
                          </p:cTn>
                        </p:par>
                        <p:par>
                          <p:cTn id="21" fill="hold">
                            <p:stCondLst>
                              <p:cond delay="1500"/>
                            </p:stCondLst>
                            <p:childTnLst>
                              <p:par>
                                <p:cTn id="22" presetID="10" presetClass="entr" presetSubtype="0" fill="hold" nodeType="afterEffect">
                                  <p:stCondLst>
                                    <p:cond delay="0"/>
                                  </p:stCondLst>
                                  <p:childTnLst>
                                    <p:set>
                                      <p:cBhvr>
                                        <p:cTn id="23" dur="1" fill="hold">
                                          <p:stCondLst>
                                            <p:cond delay="0"/>
                                          </p:stCondLst>
                                        </p:cTn>
                                        <p:tgtEl>
                                          <p:spTgt spid="30"/>
                                        </p:tgtEl>
                                        <p:attrNameLst>
                                          <p:attrName>style.visibility</p:attrName>
                                        </p:attrNameLst>
                                      </p:cBhvr>
                                      <p:to>
                                        <p:strVal val="visible"/>
                                      </p:to>
                                    </p:set>
                                    <p:animEffect transition="in" filter="fade">
                                      <p:cBhvr>
                                        <p:cTn id="24" dur="500"/>
                                        <p:tgtEl>
                                          <p:spTgt spid="30"/>
                                        </p:tgtEl>
                                      </p:cBhvr>
                                    </p:animEffect>
                                  </p:childTnLst>
                                </p:cTn>
                              </p:par>
                            </p:childTnLst>
                          </p:cTn>
                        </p:par>
                        <p:par>
                          <p:cTn id="25" fill="hold">
                            <p:stCondLst>
                              <p:cond delay="2000"/>
                            </p:stCondLst>
                            <p:childTnLst>
                              <p:par>
                                <p:cTn id="26" presetID="10" presetClass="entr" presetSubtype="0" fill="hold" nodeType="afterEffect">
                                  <p:stCondLst>
                                    <p:cond delay="0"/>
                                  </p:stCondLst>
                                  <p:childTnLst>
                                    <p:set>
                                      <p:cBhvr>
                                        <p:cTn id="27" dur="1" fill="hold">
                                          <p:stCondLst>
                                            <p:cond delay="0"/>
                                          </p:stCondLst>
                                        </p:cTn>
                                        <p:tgtEl>
                                          <p:spTgt spid="31"/>
                                        </p:tgtEl>
                                        <p:attrNameLst>
                                          <p:attrName>style.visibility</p:attrName>
                                        </p:attrNameLst>
                                      </p:cBhvr>
                                      <p:to>
                                        <p:strVal val="visible"/>
                                      </p:to>
                                    </p:set>
                                    <p:animEffect transition="in" filter="fade">
                                      <p:cBhvr>
                                        <p:cTn id="28" dur="500"/>
                                        <p:tgtEl>
                                          <p:spTgt spid="31"/>
                                        </p:tgtEl>
                                      </p:cBhvr>
                                    </p:animEffect>
                                  </p:childTnLst>
                                </p:cTn>
                              </p:par>
                            </p:childTnLst>
                          </p:cTn>
                        </p:par>
                        <p:par>
                          <p:cTn id="29" fill="hold">
                            <p:stCondLst>
                              <p:cond delay="2500"/>
                            </p:stCondLst>
                            <p:childTnLst>
                              <p:par>
                                <p:cTn id="30" presetID="10" presetClass="entr" presetSubtype="0" fill="hold" nodeType="afterEffect">
                                  <p:stCondLst>
                                    <p:cond delay="0"/>
                                  </p:stCondLst>
                                  <p:childTnLst>
                                    <p:set>
                                      <p:cBhvr>
                                        <p:cTn id="31" dur="1" fill="hold">
                                          <p:stCondLst>
                                            <p:cond delay="0"/>
                                          </p:stCondLst>
                                        </p:cTn>
                                        <p:tgtEl>
                                          <p:spTgt spid="32"/>
                                        </p:tgtEl>
                                        <p:attrNameLst>
                                          <p:attrName>style.visibility</p:attrName>
                                        </p:attrNameLst>
                                      </p:cBhvr>
                                      <p:to>
                                        <p:strVal val="visible"/>
                                      </p:to>
                                    </p:set>
                                    <p:animEffect transition="in" filter="fade">
                                      <p:cBhvr>
                                        <p:cTn id="32"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B898C741-99BD-4D79-A33D-C4D146260268}"/>
              </a:ext>
            </a:extLst>
          </p:cNvPr>
          <p:cNvGrpSpPr/>
          <p:nvPr/>
        </p:nvGrpSpPr>
        <p:grpSpPr>
          <a:xfrm>
            <a:off x="1788460" y="1802564"/>
            <a:ext cx="4773714" cy="847725"/>
            <a:chOff x="5568830" y="2680899"/>
            <a:chExt cx="3079870" cy="847725"/>
          </a:xfrm>
        </p:grpSpPr>
        <p:sp>
          <p:nvSpPr>
            <p:cNvPr id="11" name="Cube 10">
              <a:extLst>
                <a:ext uri="{FF2B5EF4-FFF2-40B4-BE49-F238E27FC236}">
                  <a16:creationId xmlns:a16="http://schemas.microsoft.com/office/drawing/2014/main" id="{02DC13D2-8A26-4DB4-9E64-758238473B97}"/>
                </a:ext>
              </a:extLst>
            </p:cNvPr>
            <p:cNvSpPr/>
            <p:nvPr/>
          </p:nvSpPr>
          <p:spPr>
            <a:xfrm>
              <a:off x="5568830" y="2680899"/>
              <a:ext cx="3079870" cy="847725"/>
            </a:xfrm>
            <a:prstGeom prst="cube">
              <a:avLst/>
            </a:prstGeom>
            <a:solidFill>
              <a:srgbClr val="FF000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cap="all" dirty="0">
                <a:solidFill>
                  <a:schemeClr val="accent1"/>
                </a:solidFill>
                <a:latin typeface="Gotham Book" charset="0"/>
                <a:ea typeface="Gotham Book" charset="0"/>
                <a:cs typeface="Gotham Book" charset="0"/>
              </a:endParaRPr>
            </a:p>
          </p:txBody>
        </p:sp>
        <p:sp>
          <p:nvSpPr>
            <p:cNvPr id="16" name="TextBox 15">
              <a:extLst>
                <a:ext uri="{FF2B5EF4-FFF2-40B4-BE49-F238E27FC236}">
                  <a16:creationId xmlns:a16="http://schemas.microsoft.com/office/drawing/2014/main" id="{DFB6F050-580B-45EB-A11B-08C57D6B8C97}"/>
                </a:ext>
              </a:extLst>
            </p:cNvPr>
            <p:cNvSpPr txBox="1"/>
            <p:nvPr/>
          </p:nvSpPr>
          <p:spPr>
            <a:xfrm>
              <a:off x="5568830" y="2995491"/>
              <a:ext cx="2851270" cy="369332"/>
            </a:xfrm>
            <a:prstGeom prst="rect">
              <a:avLst/>
            </a:prstGeom>
            <a:noFill/>
          </p:spPr>
          <p:txBody>
            <a:bodyPr wrap="square" rtlCol="0">
              <a:spAutoFit/>
            </a:bodyPr>
            <a:lstStyle/>
            <a:p>
              <a:pPr algn="ctr"/>
              <a:r>
                <a:rPr lang="en-US" b="1" dirty="0">
                  <a:solidFill>
                    <a:schemeClr val="bg1"/>
                  </a:solidFill>
                </a:rPr>
                <a:t>TOIL</a:t>
              </a:r>
            </a:p>
          </p:txBody>
        </p:sp>
      </p:grpSp>
      <p:sp>
        <p:nvSpPr>
          <p:cNvPr id="3" name="Title 2"/>
          <p:cNvSpPr>
            <a:spLocks noGrp="1"/>
          </p:cNvSpPr>
          <p:nvPr>
            <p:ph type="title"/>
          </p:nvPr>
        </p:nvSpPr>
        <p:spPr/>
        <p:txBody>
          <a:bodyPr/>
          <a:lstStyle/>
          <a:p>
            <a:r>
              <a:rPr lang="en-US" dirty="0"/>
              <a:t>Finding Time To Reduce Toil</a:t>
            </a:r>
          </a:p>
        </p:txBody>
      </p:sp>
      <p:grpSp>
        <p:nvGrpSpPr>
          <p:cNvPr id="20" name="Group 19"/>
          <p:cNvGrpSpPr/>
          <p:nvPr/>
        </p:nvGrpSpPr>
        <p:grpSpPr>
          <a:xfrm>
            <a:off x="6427694" y="1780776"/>
            <a:ext cx="3738118" cy="847725"/>
            <a:chOff x="8555526" y="2659111"/>
            <a:chExt cx="1314451" cy="847725"/>
          </a:xfrm>
        </p:grpSpPr>
        <p:sp>
          <p:nvSpPr>
            <p:cNvPr id="14" name="Cube 13"/>
            <p:cNvSpPr/>
            <p:nvPr/>
          </p:nvSpPr>
          <p:spPr>
            <a:xfrm>
              <a:off x="8555526" y="2659111"/>
              <a:ext cx="1314451" cy="847725"/>
            </a:xfrm>
            <a:prstGeom prst="cube">
              <a:avLst/>
            </a:prstGeom>
            <a:solidFill>
              <a:srgbClr val="00B05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cap="all" dirty="0">
                <a:solidFill>
                  <a:schemeClr val="accent1"/>
                </a:solidFill>
                <a:latin typeface="Gotham Book" charset="0"/>
                <a:ea typeface="Gotham Book" charset="0"/>
                <a:cs typeface="Gotham Book" charset="0"/>
              </a:endParaRPr>
            </a:p>
          </p:txBody>
        </p:sp>
        <p:sp>
          <p:nvSpPr>
            <p:cNvPr id="15" name="TextBox 14"/>
            <p:cNvSpPr txBox="1"/>
            <p:nvPr/>
          </p:nvSpPr>
          <p:spPr>
            <a:xfrm>
              <a:off x="8555526" y="2977216"/>
              <a:ext cx="1187340" cy="369332"/>
            </a:xfrm>
            <a:prstGeom prst="rect">
              <a:avLst/>
            </a:prstGeom>
            <a:noFill/>
          </p:spPr>
          <p:txBody>
            <a:bodyPr wrap="square" rtlCol="0">
              <a:spAutoFit/>
            </a:bodyPr>
            <a:lstStyle/>
            <a:p>
              <a:pPr algn="ctr"/>
              <a:r>
                <a:rPr lang="en-US" dirty="0">
                  <a:solidFill>
                    <a:schemeClr val="bg1"/>
                  </a:solidFill>
                </a:rPr>
                <a:t>Engineering Work </a:t>
              </a:r>
            </a:p>
          </p:txBody>
        </p:sp>
      </p:grpSp>
      <p:graphicFrame>
        <p:nvGraphicFramePr>
          <p:cNvPr id="18" name="TextBox 1">
            <a:extLst>
              <a:ext uri="{FF2B5EF4-FFF2-40B4-BE49-F238E27FC236}">
                <a16:creationId xmlns:a16="http://schemas.microsoft.com/office/drawing/2014/main" id="{99311067-EF53-46C8-8995-302830B75D32}"/>
              </a:ext>
            </a:extLst>
          </p:cNvPr>
          <p:cNvGraphicFramePr/>
          <p:nvPr/>
        </p:nvGraphicFramePr>
        <p:xfrm>
          <a:off x="1485900" y="3316346"/>
          <a:ext cx="9220200" cy="24975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19" name="Group 18">
            <a:extLst>
              <a:ext uri="{FF2B5EF4-FFF2-40B4-BE49-F238E27FC236}">
                <a16:creationId xmlns:a16="http://schemas.microsoft.com/office/drawing/2014/main" id="{DA7F37C4-69FD-4E73-86D5-D087D55FCC80}"/>
              </a:ext>
            </a:extLst>
          </p:cNvPr>
          <p:cNvGrpSpPr/>
          <p:nvPr/>
        </p:nvGrpSpPr>
        <p:grpSpPr>
          <a:xfrm>
            <a:off x="1975879" y="3316346"/>
            <a:ext cx="1920124" cy="1152074"/>
            <a:chOff x="481831" y="692"/>
            <a:chExt cx="1920124" cy="1152074"/>
          </a:xfrm>
        </p:grpSpPr>
        <p:sp>
          <p:nvSpPr>
            <p:cNvPr id="21" name="Rectangle 20">
              <a:extLst>
                <a:ext uri="{FF2B5EF4-FFF2-40B4-BE49-F238E27FC236}">
                  <a16:creationId xmlns:a16="http://schemas.microsoft.com/office/drawing/2014/main" id="{6B8FB610-03B1-4668-B3FB-1444528E1AB9}"/>
                </a:ext>
              </a:extLst>
            </p:cNvPr>
            <p:cNvSpPr/>
            <p:nvPr/>
          </p:nvSpPr>
          <p:spPr>
            <a:xfrm>
              <a:off x="481831" y="692"/>
              <a:ext cx="1920124" cy="1152074"/>
            </a:xfrm>
            <a:prstGeom prst="rect">
              <a:avLst/>
            </a:prstGeom>
          </p:spPr>
          <p:style>
            <a:lnRef idx="0">
              <a:schemeClr val="lt1">
                <a:hueOff val="0"/>
                <a:satOff val="0"/>
                <a:lumOff val="0"/>
                <a:alphaOff val="0"/>
              </a:schemeClr>
            </a:lnRef>
            <a:fillRef idx="3">
              <a:schemeClr val="accent5">
                <a:hueOff val="0"/>
                <a:satOff val="0"/>
                <a:lumOff val="0"/>
                <a:alphaOff val="0"/>
              </a:schemeClr>
            </a:fillRef>
            <a:effectRef idx="3">
              <a:schemeClr val="accent5">
                <a:hueOff val="0"/>
                <a:satOff val="0"/>
                <a:lumOff val="0"/>
                <a:alphaOff val="0"/>
              </a:schemeClr>
            </a:effectRef>
            <a:fontRef idx="minor">
              <a:schemeClr val="lt1"/>
            </a:fontRef>
          </p:style>
        </p:sp>
        <p:sp>
          <p:nvSpPr>
            <p:cNvPr id="22" name="TextBox 21">
              <a:extLst>
                <a:ext uri="{FF2B5EF4-FFF2-40B4-BE49-F238E27FC236}">
                  <a16:creationId xmlns:a16="http://schemas.microsoft.com/office/drawing/2014/main" id="{CEB391B8-F3B8-458F-A6A7-D2444609A16C}"/>
                </a:ext>
              </a:extLst>
            </p:cNvPr>
            <p:cNvSpPr txBox="1"/>
            <p:nvPr/>
          </p:nvSpPr>
          <p:spPr>
            <a:xfrm>
              <a:off x="481831" y="692"/>
              <a:ext cx="1920124" cy="115207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01930" tIns="201930" rIns="201930" bIns="201930" numCol="1" spcCol="1270" anchor="ctr" anchorCtr="0">
              <a:noAutofit/>
            </a:bodyPr>
            <a:lstStyle/>
            <a:p>
              <a:pPr marL="0" lvl="0" indent="0" algn="ctr" defTabSz="2355850">
                <a:lnSpc>
                  <a:spcPct val="90000"/>
                </a:lnSpc>
                <a:spcBef>
                  <a:spcPct val="0"/>
                </a:spcBef>
                <a:spcAft>
                  <a:spcPct val="35000"/>
                </a:spcAft>
                <a:buNone/>
              </a:pPr>
              <a:r>
                <a:rPr lang="en-US" sz="2000" kern="1200" dirty="0"/>
                <a:t>Deployment</a:t>
              </a:r>
            </a:p>
          </p:txBody>
        </p:sp>
      </p:grpSp>
      <p:grpSp>
        <p:nvGrpSpPr>
          <p:cNvPr id="24" name="Group 23">
            <a:extLst>
              <a:ext uri="{FF2B5EF4-FFF2-40B4-BE49-F238E27FC236}">
                <a16:creationId xmlns:a16="http://schemas.microsoft.com/office/drawing/2014/main" id="{0B7CB436-1860-4022-8E4A-FCF841A85C93}"/>
              </a:ext>
            </a:extLst>
          </p:cNvPr>
          <p:cNvGrpSpPr/>
          <p:nvPr/>
        </p:nvGrpSpPr>
        <p:grpSpPr>
          <a:xfrm>
            <a:off x="4078837" y="3302899"/>
            <a:ext cx="1920124" cy="1152074"/>
            <a:chOff x="481831" y="692"/>
            <a:chExt cx="1920124" cy="1152074"/>
          </a:xfrm>
        </p:grpSpPr>
        <p:sp>
          <p:nvSpPr>
            <p:cNvPr id="25" name="Rectangle 24">
              <a:extLst>
                <a:ext uri="{FF2B5EF4-FFF2-40B4-BE49-F238E27FC236}">
                  <a16:creationId xmlns:a16="http://schemas.microsoft.com/office/drawing/2014/main" id="{AED80359-01D8-4F6F-BA2D-A8ECC609247A}"/>
                </a:ext>
              </a:extLst>
            </p:cNvPr>
            <p:cNvSpPr/>
            <p:nvPr/>
          </p:nvSpPr>
          <p:spPr>
            <a:xfrm>
              <a:off x="481831" y="692"/>
              <a:ext cx="1920124" cy="1152074"/>
            </a:xfrm>
            <a:prstGeom prst="rect">
              <a:avLst/>
            </a:prstGeom>
          </p:spPr>
          <p:style>
            <a:lnRef idx="0">
              <a:schemeClr val="lt1">
                <a:hueOff val="0"/>
                <a:satOff val="0"/>
                <a:lumOff val="0"/>
                <a:alphaOff val="0"/>
              </a:schemeClr>
            </a:lnRef>
            <a:fillRef idx="3">
              <a:schemeClr val="accent5">
                <a:hueOff val="0"/>
                <a:satOff val="0"/>
                <a:lumOff val="0"/>
                <a:alphaOff val="0"/>
              </a:schemeClr>
            </a:fillRef>
            <a:effectRef idx="3">
              <a:schemeClr val="accent5">
                <a:hueOff val="0"/>
                <a:satOff val="0"/>
                <a:lumOff val="0"/>
                <a:alphaOff val="0"/>
              </a:schemeClr>
            </a:effectRef>
            <a:fontRef idx="minor">
              <a:schemeClr val="lt1"/>
            </a:fontRef>
          </p:style>
        </p:sp>
        <p:sp>
          <p:nvSpPr>
            <p:cNvPr id="26" name="TextBox 25">
              <a:extLst>
                <a:ext uri="{FF2B5EF4-FFF2-40B4-BE49-F238E27FC236}">
                  <a16:creationId xmlns:a16="http://schemas.microsoft.com/office/drawing/2014/main" id="{B1D54410-AB59-4716-B548-B961F00581A1}"/>
                </a:ext>
              </a:extLst>
            </p:cNvPr>
            <p:cNvSpPr txBox="1"/>
            <p:nvPr/>
          </p:nvSpPr>
          <p:spPr>
            <a:xfrm>
              <a:off x="481831" y="692"/>
              <a:ext cx="1920124" cy="115207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01930" tIns="201930" rIns="201930" bIns="201930" numCol="1" spcCol="1270" anchor="ctr" anchorCtr="0">
              <a:noAutofit/>
            </a:bodyPr>
            <a:lstStyle/>
            <a:p>
              <a:pPr marL="0" lvl="0" indent="0" algn="ctr" defTabSz="2355850">
                <a:lnSpc>
                  <a:spcPct val="90000"/>
                </a:lnSpc>
                <a:spcBef>
                  <a:spcPct val="0"/>
                </a:spcBef>
                <a:spcAft>
                  <a:spcPct val="35000"/>
                </a:spcAft>
                <a:buNone/>
              </a:pPr>
              <a:r>
                <a:rPr lang="en-US" sz="2000" kern="1200" dirty="0"/>
                <a:t>Key Rotation</a:t>
              </a:r>
            </a:p>
          </p:txBody>
        </p:sp>
      </p:grpSp>
      <p:grpSp>
        <p:nvGrpSpPr>
          <p:cNvPr id="27" name="Group 26">
            <a:extLst>
              <a:ext uri="{FF2B5EF4-FFF2-40B4-BE49-F238E27FC236}">
                <a16:creationId xmlns:a16="http://schemas.microsoft.com/office/drawing/2014/main" id="{0A7F836C-CB5A-4FD2-9993-0A0B3D9194A1}"/>
              </a:ext>
            </a:extLst>
          </p:cNvPr>
          <p:cNvGrpSpPr/>
          <p:nvPr/>
        </p:nvGrpSpPr>
        <p:grpSpPr>
          <a:xfrm>
            <a:off x="6207850" y="3329793"/>
            <a:ext cx="1920124" cy="1152074"/>
            <a:chOff x="4706106" y="692"/>
            <a:chExt cx="1920124" cy="1152074"/>
          </a:xfrm>
        </p:grpSpPr>
        <p:sp>
          <p:nvSpPr>
            <p:cNvPr id="43" name="Rectangle 42">
              <a:extLst>
                <a:ext uri="{FF2B5EF4-FFF2-40B4-BE49-F238E27FC236}">
                  <a16:creationId xmlns:a16="http://schemas.microsoft.com/office/drawing/2014/main" id="{C141DE2F-92A1-4DF6-9EF0-875540B5ECF2}"/>
                </a:ext>
              </a:extLst>
            </p:cNvPr>
            <p:cNvSpPr/>
            <p:nvPr/>
          </p:nvSpPr>
          <p:spPr>
            <a:xfrm>
              <a:off x="4706106" y="692"/>
              <a:ext cx="1920124" cy="1152074"/>
            </a:xfrm>
            <a:prstGeom prst="rect">
              <a:avLst/>
            </a:prstGeom>
          </p:spPr>
          <p:style>
            <a:lnRef idx="0">
              <a:schemeClr val="lt1">
                <a:hueOff val="0"/>
                <a:satOff val="0"/>
                <a:lumOff val="0"/>
                <a:alphaOff val="0"/>
              </a:schemeClr>
            </a:lnRef>
            <a:fillRef idx="3">
              <a:schemeClr val="accent5">
                <a:hueOff val="0"/>
                <a:satOff val="0"/>
                <a:lumOff val="0"/>
                <a:alphaOff val="0"/>
              </a:schemeClr>
            </a:fillRef>
            <a:effectRef idx="3">
              <a:schemeClr val="accent5">
                <a:hueOff val="0"/>
                <a:satOff val="0"/>
                <a:lumOff val="0"/>
                <a:alphaOff val="0"/>
              </a:schemeClr>
            </a:effectRef>
            <a:fontRef idx="minor">
              <a:schemeClr val="lt1"/>
            </a:fontRef>
          </p:style>
        </p:sp>
        <p:sp>
          <p:nvSpPr>
            <p:cNvPr id="44" name="TextBox 43">
              <a:extLst>
                <a:ext uri="{FF2B5EF4-FFF2-40B4-BE49-F238E27FC236}">
                  <a16:creationId xmlns:a16="http://schemas.microsoft.com/office/drawing/2014/main" id="{BC086F0A-C162-4C5A-BBA8-799367853466}"/>
                </a:ext>
              </a:extLst>
            </p:cNvPr>
            <p:cNvSpPr txBox="1"/>
            <p:nvPr/>
          </p:nvSpPr>
          <p:spPr>
            <a:xfrm>
              <a:off x="4706106" y="692"/>
              <a:ext cx="1920124" cy="115207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a:t>Self Healing</a:t>
              </a:r>
            </a:p>
          </p:txBody>
        </p:sp>
      </p:grpSp>
      <p:grpSp>
        <p:nvGrpSpPr>
          <p:cNvPr id="28" name="Group 27">
            <a:extLst>
              <a:ext uri="{FF2B5EF4-FFF2-40B4-BE49-F238E27FC236}">
                <a16:creationId xmlns:a16="http://schemas.microsoft.com/office/drawing/2014/main" id="{D460EC36-27C0-411B-9AD0-D24579D32518}"/>
              </a:ext>
            </a:extLst>
          </p:cNvPr>
          <p:cNvGrpSpPr/>
          <p:nvPr/>
        </p:nvGrpSpPr>
        <p:grpSpPr>
          <a:xfrm>
            <a:off x="8319987" y="3329793"/>
            <a:ext cx="1920124" cy="1152074"/>
            <a:chOff x="6818243" y="692"/>
            <a:chExt cx="1920124" cy="1152074"/>
          </a:xfrm>
        </p:grpSpPr>
        <p:sp>
          <p:nvSpPr>
            <p:cNvPr id="41" name="Rectangle 40">
              <a:extLst>
                <a:ext uri="{FF2B5EF4-FFF2-40B4-BE49-F238E27FC236}">
                  <a16:creationId xmlns:a16="http://schemas.microsoft.com/office/drawing/2014/main" id="{931C0F53-ECDD-4DA5-B9BD-4E1B94992F12}"/>
                </a:ext>
              </a:extLst>
            </p:cNvPr>
            <p:cNvSpPr/>
            <p:nvPr/>
          </p:nvSpPr>
          <p:spPr>
            <a:xfrm>
              <a:off x="6818243" y="692"/>
              <a:ext cx="1920124" cy="1152074"/>
            </a:xfrm>
            <a:prstGeom prst="rect">
              <a:avLst/>
            </a:prstGeom>
          </p:spPr>
          <p:style>
            <a:lnRef idx="0">
              <a:schemeClr val="lt1">
                <a:hueOff val="0"/>
                <a:satOff val="0"/>
                <a:lumOff val="0"/>
                <a:alphaOff val="0"/>
              </a:schemeClr>
            </a:lnRef>
            <a:fillRef idx="3">
              <a:schemeClr val="accent5">
                <a:hueOff val="0"/>
                <a:satOff val="0"/>
                <a:lumOff val="0"/>
                <a:alphaOff val="0"/>
              </a:schemeClr>
            </a:fillRef>
            <a:effectRef idx="3">
              <a:schemeClr val="accent5">
                <a:hueOff val="0"/>
                <a:satOff val="0"/>
                <a:lumOff val="0"/>
                <a:alphaOff val="0"/>
              </a:schemeClr>
            </a:effectRef>
            <a:fontRef idx="minor">
              <a:schemeClr val="lt1"/>
            </a:fontRef>
          </p:style>
        </p:sp>
        <p:sp>
          <p:nvSpPr>
            <p:cNvPr id="42" name="TextBox 41">
              <a:extLst>
                <a:ext uri="{FF2B5EF4-FFF2-40B4-BE49-F238E27FC236}">
                  <a16:creationId xmlns:a16="http://schemas.microsoft.com/office/drawing/2014/main" id="{83462900-F5E5-42FB-A675-DA241C420069}"/>
                </a:ext>
              </a:extLst>
            </p:cNvPr>
            <p:cNvSpPr txBox="1"/>
            <p:nvPr/>
          </p:nvSpPr>
          <p:spPr>
            <a:xfrm>
              <a:off x="6818243" y="692"/>
              <a:ext cx="1920124" cy="115207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Certificates</a:t>
              </a:r>
            </a:p>
          </p:txBody>
        </p:sp>
      </p:grpSp>
      <p:grpSp>
        <p:nvGrpSpPr>
          <p:cNvPr id="29" name="Group 28">
            <a:extLst>
              <a:ext uri="{FF2B5EF4-FFF2-40B4-BE49-F238E27FC236}">
                <a16:creationId xmlns:a16="http://schemas.microsoft.com/office/drawing/2014/main" id="{7C8BBA20-CB00-4685-A7A2-CE97991780F5}"/>
              </a:ext>
            </a:extLst>
          </p:cNvPr>
          <p:cNvGrpSpPr/>
          <p:nvPr/>
        </p:nvGrpSpPr>
        <p:grpSpPr>
          <a:xfrm>
            <a:off x="1983575" y="4673881"/>
            <a:ext cx="1920124" cy="1152074"/>
            <a:chOff x="481831" y="1344780"/>
            <a:chExt cx="1920124" cy="1152074"/>
          </a:xfrm>
        </p:grpSpPr>
        <p:sp>
          <p:nvSpPr>
            <p:cNvPr id="39" name="Rectangle 38">
              <a:extLst>
                <a:ext uri="{FF2B5EF4-FFF2-40B4-BE49-F238E27FC236}">
                  <a16:creationId xmlns:a16="http://schemas.microsoft.com/office/drawing/2014/main" id="{26C50FD0-C70B-443E-901F-A82C20E7F0D0}"/>
                </a:ext>
              </a:extLst>
            </p:cNvPr>
            <p:cNvSpPr/>
            <p:nvPr/>
          </p:nvSpPr>
          <p:spPr>
            <a:xfrm>
              <a:off x="481831" y="1344780"/>
              <a:ext cx="1920124" cy="1152074"/>
            </a:xfrm>
            <a:prstGeom prst="rect">
              <a:avLst/>
            </a:prstGeom>
          </p:spPr>
          <p:style>
            <a:lnRef idx="0">
              <a:schemeClr val="lt1">
                <a:hueOff val="0"/>
                <a:satOff val="0"/>
                <a:lumOff val="0"/>
                <a:alphaOff val="0"/>
              </a:schemeClr>
            </a:lnRef>
            <a:fillRef idx="3">
              <a:schemeClr val="accent5">
                <a:hueOff val="0"/>
                <a:satOff val="0"/>
                <a:lumOff val="0"/>
                <a:alphaOff val="0"/>
              </a:schemeClr>
            </a:fillRef>
            <a:effectRef idx="3">
              <a:schemeClr val="accent5">
                <a:hueOff val="0"/>
                <a:satOff val="0"/>
                <a:lumOff val="0"/>
                <a:alphaOff val="0"/>
              </a:schemeClr>
            </a:effectRef>
            <a:fontRef idx="minor">
              <a:schemeClr val="lt1"/>
            </a:fontRef>
          </p:style>
        </p:sp>
        <p:sp>
          <p:nvSpPr>
            <p:cNvPr id="40" name="TextBox 39">
              <a:extLst>
                <a:ext uri="{FF2B5EF4-FFF2-40B4-BE49-F238E27FC236}">
                  <a16:creationId xmlns:a16="http://schemas.microsoft.com/office/drawing/2014/main" id="{ADD5BFDE-E2B2-4DD9-89D5-4EC6706E13E5}"/>
                </a:ext>
              </a:extLst>
            </p:cNvPr>
            <p:cNvSpPr txBox="1"/>
            <p:nvPr/>
          </p:nvSpPr>
          <p:spPr>
            <a:xfrm>
              <a:off x="481831" y="1344780"/>
              <a:ext cx="1920124" cy="115207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Patches</a:t>
              </a:r>
            </a:p>
          </p:txBody>
        </p:sp>
      </p:grpSp>
      <p:grpSp>
        <p:nvGrpSpPr>
          <p:cNvPr id="30" name="Group 29">
            <a:extLst>
              <a:ext uri="{FF2B5EF4-FFF2-40B4-BE49-F238E27FC236}">
                <a16:creationId xmlns:a16="http://schemas.microsoft.com/office/drawing/2014/main" id="{9DBE13E8-006F-4AE9-86EE-8703608B5538}"/>
              </a:ext>
            </a:extLst>
          </p:cNvPr>
          <p:cNvGrpSpPr/>
          <p:nvPr/>
        </p:nvGrpSpPr>
        <p:grpSpPr>
          <a:xfrm>
            <a:off x="4095713" y="4673881"/>
            <a:ext cx="1920124" cy="1152074"/>
            <a:chOff x="2593969" y="1344780"/>
            <a:chExt cx="1920124" cy="1152074"/>
          </a:xfrm>
        </p:grpSpPr>
        <p:sp>
          <p:nvSpPr>
            <p:cNvPr id="37" name="Rectangle 36">
              <a:extLst>
                <a:ext uri="{FF2B5EF4-FFF2-40B4-BE49-F238E27FC236}">
                  <a16:creationId xmlns:a16="http://schemas.microsoft.com/office/drawing/2014/main" id="{7CF32157-CE1E-414B-B81A-EC8DCC81182C}"/>
                </a:ext>
              </a:extLst>
            </p:cNvPr>
            <p:cNvSpPr/>
            <p:nvPr/>
          </p:nvSpPr>
          <p:spPr>
            <a:xfrm>
              <a:off x="2593969" y="1344780"/>
              <a:ext cx="1920124" cy="1152074"/>
            </a:xfrm>
            <a:prstGeom prst="rect">
              <a:avLst/>
            </a:prstGeom>
          </p:spPr>
          <p:style>
            <a:lnRef idx="0">
              <a:schemeClr val="lt1">
                <a:hueOff val="0"/>
                <a:satOff val="0"/>
                <a:lumOff val="0"/>
                <a:alphaOff val="0"/>
              </a:schemeClr>
            </a:lnRef>
            <a:fillRef idx="3">
              <a:schemeClr val="accent5">
                <a:hueOff val="0"/>
                <a:satOff val="0"/>
                <a:lumOff val="0"/>
                <a:alphaOff val="0"/>
              </a:schemeClr>
            </a:fillRef>
            <a:effectRef idx="3">
              <a:schemeClr val="accent5">
                <a:hueOff val="0"/>
                <a:satOff val="0"/>
                <a:lumOff val="0"/>
                <a:alphaOff val="0"/>
              </a:schemeClr>
            </a:effectRef>
            <a:fontRef idx="minor">
              <a:schemeClr val="lt1"/>
            </a:fontRef>
          </p:style>
        </p:sp>
        <p:sp>
          <p:nvSpPr>
            <p:cNvPr id="38" name="TextBox 37">
              <a:extLst>
                <a:ext uri="{FF2B5EF4-FFF2-40B4-BE49-F238E27FC236}">
                  <a16:creationId xmlns:a16="http://schemas.microsoft.com/office/drawing/2014/main" id="{C7CBA666-37A1-43BB-A9D6-2993B0AEC863}"/>
                </a:ext>
              </a:extLst>
            </p:cNvPr>
            <p:cNvSpPr txBox="1"/>
            <p:nvPr/>
          </p:nvSpPr>
          <p:spPr>
            <a:xfrm>
              <a:off x="2593969" y="1344780"/>
              <a:ext cx="1920124" cy="115207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a:t>Release Notes</a:t>
              </a:r>
            </a:p>
          </p:txBody>
        </p:sp>
      </p:grpSp>
      <p:grpSp>
        <p:nvGrpSpPr>
          <p:cNvPr id="31" name="Group 30">
            <a:extLst>
              <a:ext uri="{FF2B5EF4-FFF2-40B4-BE49-F238E27FC236}">
                <a16:creationId xmlns:a16="http://schemas.microsoft.com/office/drawing/2014/main" id="{D83128F1-7C4B-4BA3-8FDC-07CCB8F9DD2F}"/>
              </a:ext>
            </a:extLst>
          </p:cNvPr>
          <p:cNvGrpSpPr/>
          <p:nvPr/>
        </p:nvGrpSpPr>
        <p:grpSpPr>
          <a:xfrm>
            <a:off x="6207850" y="4673881"/>
            <a:ext cx="1920124" cy="1152074"/>
            <a:chOff x="4706106" y="1344780"/>
            <a:chExt cx="1920124" cy="1152074"/>
          </a:xfrm>
        </p:grpSpPr>
        <p:sp>
          <p:nvSpPr>
            <p:cNvPr id="35" name="Rectangle 34">
              <a:extLst>
                <a:ext uri="{FF2B5EF4-FFF2-40B4-BE49-F238E27FC236}">
                  <a16:creationId xmlns:a16="http://schemas.microsoft.com/office/drawing/2014/main" id="{EB97F995-0196-4EB0-AA4E-D5E418539A7C}"/>
                </a:ext>
              </a:extLst>
            </p:cNvPr>
            <p:cNvSpPr/>
            <p:nvPr/>
          </p:nvSpPr>
          <p:spPr>
            <a:xfrm>
              <a:off x="4706106" y="1344780"/>
              <a:ext cx="1920124" cy="1152074"/>
            </a:xfrm>
            <a:prstGeom prst="rect">
              <a:avLst/>
            </a:prstGeom>
          </p:spPr>
          <p:style>
            <a:lnRef idx="0">
              <a:schemeClr val="lt1">
                <a:hueOff val="0"/>
                <a:satOff val="0"/>
                <a:lumOff val="0"/>
                <a:alphaOff val="0"/>
              </a:schemeClr>
            </a:lnRef>
            <a:fillRef idx="3">
              <a:schemeClr val="accent5">
                <a:hueOff val="0"/>
                <a:satOff val="0"/>
                <a:lumOff val="0"/>
                <a:alphaOff val="0"/>
              </a:schemeClr>
            </a:fillRef>
            <a:effectRef idx="3">
              <a:schemeClr val="accent5">
                <a:hueOff val="0"/>
                <a:satOff val="0"/>
                <a:lumOff val="0"/>
                <a:alphaOff val="0"/>
              </a:schemeClr>
            </a:effectRef>
            <a:fontRef idx="minor">
              <a:schemeClr val="lt1"/>
            </a:fontRef>
          </p:style>
        </p:sp>
        <p:sp>
          <p:nvSpPr>
            <p:cNvPr id="36" name="TextBox 35">
              <a:extLst>
                <a:ext uri="{FF2B5EF4-FFF2-40B4-BE49-F238E27FC236}">
                  <a16:creationId xmlns:a16="http://schemas.microsoft.com/office/drawing/2014/main" id="{7B66ECBE-3A52-4D5C-8ACB-01630A5F5A1B}"/>
                </a:ext>
              </a:extLst>
            </p:cNvPr>
            <p:cNvSpPr txBox="1"/>
            <p:nvPr/>
          </p:nvSpPr>
          <p:spPr>
            <a:xfrm>
              <a:off x="4706106" y="1344780"/>
              <a:ext cx="1920124" cy="115207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a:t>Testing</a:t>
              </a:r>
            </a:p>
          </p:txBody>
        </p:sp>
      </p:grpSp>
      <p:grpSp>
        <p:nvGrpSpPr>
          <p:cNvPr id="32" name="Group 31">
            <a:extLst>
              <a:ext uri="{FF2B5EF4-FFF2-40B4-BE49-F238E27FC236}">
                <a16:creationId xmlns:a16="http://schemas.microsoft.com/office/drawing/2014/main" id="{33574D6C-C67F-47CA-AC78-66A0D4D3F6FA}"/>
              </a:ext>
            </a:extLst>
          </p:cNvPr>
          <p:cNvGrpSpPr/>
          <p:nvPr/>
        </p:nvGrpSpPr>
        <p:grpSpPr>
          <a:xfrm>
            <a:off x="8319987" y="4673881"/>
            <a:ext cx="1920124" cy="1152074"/>
            <a:chOff x="6818243" y="1344780"/>
            <a:chExt cx="1920124" cy="1152074"/>
          </a:xfrm>
        </p:grpSpPr>
        <p:sp>
          <p:nvSpPr>
            <p:cNvPr id="33" name="Rectangle 32">
              <a:extLst>
                <a:ext uri="{FF2B5EF4-FFF2-40B4-BE49-F238E27FC236}">
                  <a16:creationId xmlns:a16="http://schemas.microsoft.com/office/drawing/2014/main" id="{719A59D0-728D-423F-95E8-E90B83A6AA6D}"/>
                </a:ext>
              </a:extLst>
            </p:cNvPr>
            <p:cNvSpPr/>
            <p:nvPr/>
          </p:nvSpPr>
          <p:spPr>
            <a:xfrm>
              <a:off x="6818243" y="1344780"/>
              <a:ext cx="1920124" cy="1152074"/>
            </a:xfrm>
            <a:prstGeom prst="rect">
              <a:avLst/>
            </a:prstGeom>
          </p:spPr>
          <p:style>
            <a:lnRef idx="0">
              <a:schemeClr val="lt1">
                <a:hueOff val="0"/>
                <a:satOff val="0"/>
                <a:lumOff val="0"/>
                <a:alphaOff val="0"/>
              </a:schemeClr>
            </a:lnRef>
            <a:fillRef idx="3">
              <a:schemeClr val="accent5">
                <a:hueOff val="0"/>
                <a:satOff val="0"/>
                <a:lumOff val="0"/>
                <a:alphaOff val="0"/>
              </a:schemeClr>
            </a:fillRef>
            <a:effectRef idx="3">
              <a:schemeClr val="accent5">
                <a:hueOff val="0"/>
                <a:satOff val="0"/>
                <a:lumOff val="0"/>
                <a:alphaOff val="0"/>
              </a:schemeClr>
            </a:effectRef>
            <a:fontRef idx="minor">
              <a:schemeClr val="lt1"/>
            </a:fontRef>
          </p:style>
        </p:sp>
        <p:sp>
          <p:nvSpPr>
            <p:cNvPr id="34" name="TextBox 33">
              <a:extLst>
                <a:ext uri="{FF2B5EF4-FFF2-40B4-BE49-F238E27FC236}">
                  <a16:creationId xmlns:a16="http://schemas.microsoft.com/office/drawing/2014/main" id="{50EEF0DE-AB64-4675-97CB-99C19AEEDF19}"/>
                </a:ext>
              </a:extLst>
            </p:cNvPr>
            <p:cNvSpPr txBox="1"/>
            <p:nvPr/>
          </p:nvSpPr>
          <p:spPr>
            <a:xfrm>
              <a:off x="6818243" y="1344780"/>
              <a:ext cx="1920124" cy="115207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Common Support</a:t>
              </a:r>
            </a:p>
          </p:txBody>
        </p:sp>
      </p:grpSp>
      <p:cxnSp>
        <p:nvCxnSpPr>
          <p:cNvPr id="4" name="Straight Arrow Connector 3">
            <a:extLst>
              <a:ext uri="{FF2B5EF4-FFF2-40B4-BE49-F238E27FC236}">
                <a16:creationId xmlns:a16="http://schemas.microsoft.com/office/drawing/2014/main" id="{34A8964E-B000-4803-94F2-55403A994555}"/>
              </a:ext>
            </a:extLst>
          </p:cNvPr>
          <p:cNvCxnSpPr/>
          <p:nvPr/>
        </p:nvCxnSpPr>
        <p:spPr>
          <a:xfrm flipH="1">
            <a:off x="5741894" y="1438835"/>
            <a:ext cx="4289612"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45" name="Group 44">
            <a:extLst>
              <a:ext uri="{FF2B5EF4-FFF2-40B4-BE49-F238E27FC236}">
                <a16:creationId xmlns:a16="http://schemas.microsoft.com/office/drawing/2014/main" id="{63E9243C-F2D9-4687-94A3-81A963645FC0}"/>
              </a:ext>
            </a:extLst>
          </p:cNvPr>
          <p:cNvGrpSpPr/>
          <p:nvPr/>
        </p:nvGrpSpPr>
        <p:grpSpPr>
          <a:xfrm>
            <a:off x="-65988" y="6352656"/>
            <a:ext cx="3600020" cy="438842"/>
            <a:chOff x="-65988" y="6352656"/>
            <a:chExt cx="3449705" cy="438842"/>
          </a:xfrm>
        </p:grpSpPr>
        <p:sp>
          <p:nvSpPr>
            <p:cNvPr id="46" name="Rounded Rectangle 17">
              <a:extLst>
                <a:ext uri="{FF2B5EF4-FFF2-40B4-BE49-F238E27FC236}">
                  <a16:creationId xmlns:a16="http://schemas.microsoft.com/office/drawing/2014/main" id="{2AA6C798-D109-40D2-8FC3-AEC7F840C65B}"/>
                </a:ext>
              </a:extLst>
            </p:cNvPr>
            <p:cNvSpPr/>
            <p:nvPr/>
          </p:nvSpPr>
          <p:spPr>
            <a:xfrm>
              <a:off x="-65988" y="6352656"/>
              <a:ext cx="3349743" cy="438842"/>
            </a:xfrm>
            <a:prstGeom prst="round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descr="Image result for twitter symbol">
              <a:extLst>
                <a:ext uri="{FF2B5EF4-FFF2-40B4-BE49-F238E27FC236}">
                  <a16:creationId xmlns:a16="http://schemas.microsoft.com/office/drawing/2014/main" id="{F0507AF0-2D3D-4926-8082-92394FDA1BB5}"/>
                </a:ext>
              </a:extLst>
            </p:cNvPr>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20162" y="6352656"/>
              <a:ext cx="551701" cy="413776"/>
            </a:xfrm>
            <a:prstGeom prst="rect">
              <a:avLst/>
            </a:prstGeom>
            <a:noFill/>
            <a:extLst>
              <a:ext uri="{909E8E84-426E-40DD-AFC4-6F175D3DCCD1}">
                <a14:hiddenFill xmlns:a14="http://schemas.microsoft.com/office/drawing/2010/main">
                  <a:solidFill>
                    <a:srgbClr val="FFFFFF"/>
                  </a:solidFill>
                </a14:hiddenFill>
              </a:ext>
            </a:extLst>
          </p:spPr>
        </p:pic>
        <p:sp>
          <p:nvSpPr>
            <p:cNvPr id="48" name="TextBox 47">
              <a:extLst>
                <a:ext uri="{FF2B5EF4-FFF2-40B4-BE49-F238E27FC236}">
                  <a16:creationId xmlns:a16="http://schemas.microsoft.com/office/drawing/2014/main" id="{6A0D4370-3F05-411C-AE7D-F91DECB547F2}"/>
                </a:ext>
              </a:extLst>
            </p:cNvPr>
            <p:cNvSpPr txBox="1"/>
            <p:nvPr/>
          </p:nvSpPr>
          <p:spPr>
            <a:xfrm>
              <a:off x="373406" y="6368870"/>
              <a:ext cx="3010311" cy="369332"/>
            </a:xfrm>
            <a:prstGeom prst="rect">
              <a:avLst/>
            </a:prstGeom>
            <a:noFill/>
          </p:spPr>
          <p:txBody>
            <a:bodyPr wrap="none" rtlCol="0">
              <a:spAutoFit/>
            </a:bodyPr>
            <a:lstStyle/>
            <a:p>
              <a:r>
                <a:rPr lang="en-US" dirty="0"/>
                <a:t>@michaelswinslow  |  #does21</a:t>
              </a:r>
            </a:p>
          </p:txBody>
        </p:sp>
      </p:grpSp>
    </p:spTree>
    <p:extLst>
      <p:ext uri="{BB962C8B-B14F-4D97-AF65-F5344CB8AC3E}">
        <p14:creationId xmlns:p14="http://schemas.microsoft.com/office/powerpoint/2010/main" val="2383305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xit" presetSubtype="8" fill="hold" grpId="0" nodeType="withEffect">
                                  <p:stCondLst>
                                    <p:cond delay="0"/>
                                  </p:stCondLst>
                                  <p:childTnLst>
                                    <p:anim calcmode="lin" valueType="num">
                                      <p:cBhvr additive="base">
                                        <p:cTn id="6" dur="500"/>
                                        <p:tgtEl>
                                          <p:spTgt spid="18"/>
                                        </p:tgtEl>
                                        <p:attrNameLst>
                                          <p:attrName>ppt_x</p:attrName>
                                        </p:attrNameLst>
                                      </p:cBhvr>
                                      <p:tavLst>
                                        <p:tav tm="0">
                                          <p:val>
                                            <p:strVal val="ppt_x"/>
                                          </p:val>
                                        </p:tav>
                                        <p:tav tm="100000">
                                          <p:val>
                                            <p:strVal val="0-ppt_w/2"/>
                                          </p:val>
                                        </p:tav>
                                      </p:tavLst>
                                    </p:anim>
                                    <p:anim calcmode="lin" valueType="num">
                                      <p:cBhvr additive="base">
                                        <p:cTn id="7" dur="500"/>
                                        <p:tgtEl>
                                          <p:spTgt spid="18"/>
                                        </p:tgtEl>
                                        <p:attrNameLst>
                                          <p:attrName>ppt_y</p:attrName>
                                        </p:attrNameLst>
                                      </p:cBhvr>
                                      <p:tavLst>
                                        <p:tav tm="0">
                                          <p:val>
                                            <p:strVal val="ppt_y"/>
                                          </p:val>
                                        </p:tav>
                                        <p:tav tm="100000">
                                          <p:val>
                                            <p:strVal val="ppt_y"/>
                                          </p:val>
                                        </p:tav>
                                      </p:tavLst>
                                    </p:anim>
                                    <p:set>
                                      <p:cBhvr>
                                        <p:cTn id="8" dur="1" fill="hold">
                                          <p:stCondLst>
                                            <p:cond delay="499"/>
                                          </p:stCondLst>
                                        </p:cTn>
                                        <p:tgtEl>
                                          <p:spTgt spid="18"/>
                                        </p:tgtEl>
                                        <p:attrNameLst>
                                          <p:attrName>style.visibility</p:attrName>
                                        </p:attrNameLst>
                                      </p:cBhvr>
                                      <p:to>
                                        <p:strVal val="hidden"/>
                                      </p:to>
                                    </p:set>
                                  </p:childTnLst>
                                </p:cTn>
                              </p:par>
                              <p:par>
                                <p:cTn id="9" presetID="2" presetClass="exit" presetSubtype="8" fill="hold" nodeType="withEffect">
                                  <p:stCondLst>
                                    <p:cond delay="0"/>
                                  </p:stCondLst>
                                  <p:childTnLst>
                                    <p:anim calcmode="lin" valueType="num">
                                      <p:cBhvr additive="base">
                                        <p:cTn id="10" dur="500"/>
                                        <p:tgtEl>
                                          <p:spTgt spid="19"/>
                                        </p:tgtEl>
                                        <p:attrNameLst>
                                          <p:attrName>ppt_x</p:attrName>
                                        </p:attrNameLst>
                                      </p:cBhvr>
                                      <p:tavLst>
                                        <p:tav tm="0">
                                          <p:val>
                                            <p:strVal val="ppt_x"/>
                                          </p:val>
                                        </p:tav>
                                        <p:tav tm="100000">
                                          <p:val>
                                            <p:strVal val="0-ppt_w/2"/>
                                          </p:val>
                                        </p:tav>
                                      </p:tavLst>
                                    </p:anim>
                                    <p:anim calcmode="lin" valueType="num">
                                      <p:cBhvr additive="base">
                                        <p:cTn id="11" dur="500"/>
                                        <p:tgtEl>
                                          <p:spTgt spid="19"/>
                                        </p:tgtEl>
                                        <p:attrNameLst>
                                          <p:attrName>ppt_y</p:attrName>
                                        </p:attrNameLst>
                                      </p:cBhvr>
                                      <p:tavLst>
                                        <p:tav tm="0">
                                          <p:val>
                                            <p:strVal val="ppt_y"/>
                                          </p:val>
                                        </p:tav>
                                        <p:tav tm="100000">
                                          <p:val>
                                            <p:strVal val="ppt_y"/>
                                          </p:val>
                                        </p:tav>
                                      </p:tavLst>
                                    </p:anim>
                                    <p:set>
                                      <p:cBhvr>
                                        <p:cTn id="12" dur="1" fill="hold">
                                          <p:stCondLst>
                                            <p:cond delay="499"/>
                                          </p:stCondLst>
                                        </p:cTn>
                                        <p:tgtEl>
                                          <p:spTgt spid="19"/>
                                        </p:tgtEl>
                                        <p:attrNameLst>
                                          <p:attrName>style.visibility</p:attrName>
                                        </p:attrNameLst>
                                      </p:cBhvr>
                                      <p:to>
                                        <p:strVal val="hidden"/>
                                      </p:to>
                                    </p:set>
                                  </p:childTnLst>
                                </p:cTn>
                              </p:par>
                              <p:par>
                                <p:cTn id="13" presetID="2" presetClass="exit" presetSubtype="8" fill="hold" nodeType="withEffect">
                                  <p:stCondLst>
                                    <p:cond delay="0"/>
                                  </p:stCondLst>
                                  <p:childTnLst>
                                    <p:anim calcmode="lin" valueType="num">
                                      <p:cBhvr additive="base">
                                        <p:cTn id="14" dur="500"/>
                                        <p:tgtEl>
                                          <p:spTgt spid="24"/>
                                        </p:tgtEl>
                                        <p:attrNameLst>
                                          <p:attrName>ppt_x</p:attrName>
                                        </p:attrNameLst>
                                      </p:cBhvr>
                                      <p:tavLst>
                                        <p:tav tm="0">
                                          <p:val>
                                            <p:strVal val="ppt_x"/>
                                          </p:val>
                                        </p:tav>
                                        <p:tav tm="100000">
                                          <p:val>
                                            <p:strVal val="0-ppt_w/2"/>
                                          </p:val>
                                        </p:tav>
                                      </p:tavLst>
                                    </p:anim>
                                    <p:anim calcmode="lin" valueType="num">
                                      <p:cBhvr additive="base">
                                        <p:cTn id="15" dur="500"/>
                                        <p:tgtEl>
                                          <p:spTgt spid="24"/>
                                        </p:tgtEl>
                                        <p:attrNameLst>
                                          <p:attrName>ppt_y</p:attrName>
                                        </p:attrNameLst>
                                      </p:cBhvr>
                                      <p:tavLst>
                                        <p:tav tm="0">
                                          <p:val>
                                            <p:strVal val="ppt_y"/>
                                          </p:val>
                                        </p:tav>
                                        <p:tav tm="100000">
                                          <p:val>
                                            <p:strVal val="ppt_y"/>
                                          </p:val>
                                        </p:tav>
                                      </p:tavLst>
                                    </p:anim>
                                    <p:set>
                                      <p:cBhvr>
                                        <p:cTn id="16" dur="1" fill="hold">
                                          <p:stCondLst>
                                            <p:cond delay="499"/>
                                          </p:stCondLst>
                                        </p:cTn>
                                        <p:tgtEl>
                                          <p:spTgt spid="24"/>
                                        </p:tgtEl>
                                        <p:attrNameLst>
                                          <p:attrName>style.visibility</p:attrName>
                                        </p:attrNameLst>
                                      </p:cBhvr>
                                      <p:to>
                                        <p:strVal val="hidden"/>
                                      </p:to>
                                    </p:set>
                                  </p:childTnLst>
                                </p:cTn>
                              </p:par>
                              <p:par>
                                <p:cTn id="17" presetID="2" presetClass="exit" presetSubtype="8" fill="hold" nodeType="withEffect">
                                  <p:stCondLst>
                                    <p:cond delay="0"/>
                                  </p:stCondLst>
                                  <p:childTnLst>
                                    <p:anim calcmode="lin" valueType="num">
                                      <p:cBhvr additive="base">
                                        <p:cTn id="18" dur="500"/>
                                        <p:tgtEl>
                                          <p:spTgt spid="27"/>
                                        </p:tgtEl>
                                        <p:attrNameLst>
                                          <p:attrName>ppt_x</p:attrName>
                                        </p:attrNameLst>
                                      </p:cBhvr>
                                      <p:tavLst>
                                        <p:tav tm="0">
                                          <p:val>
                                            <p:strVal val="ppt_x"/>
                                          </p:val>
                                        </p:tav>
                                        <p:tav tm="100000">
                                          <p:val>
                                            <p:strVal val="0-ppt_w/2"/>
                                          </p:val>
                                        </p:tav>
                                      </p:tavLst>
                                    </p:anim>
                                    <p:anim calcmode="lin" valueType="num">
                                      <p:cBhvr additive="base">
                                        <p:cTn id="19" dur="500"/>
                                        <p:tgtEl>
                                          <p:spTgt spid="27"/>
                                        </p:tgtEl>
                                        <p:attrNameLst>
                                          <p:attrName>ppt_y</p:attrName>
                                        </p:attrNameLst>
                                      </p:cBhvr>
                                      <p:tavLst>
                                        <p:tav tm="0">
                                          <p:val>
                                            <p:strVal val="ppt_y"/>
                                          </p:val>
                                        </p:tav>
                                        <p:tav tm="100000">
                                          <p:val>
                                            <p:strVal val="ppt_y"/>
                                          </p:val>
                                        </p:tav>
                                      </p:tavLst>
                                    </p:anim>
                                    <p:set>
                                      <p:cBhvr>
                                        <p:cTn id="20" dur="1" fill="hold">
                                          <p:stCondLst>
                                            <p:cond delay="499"/>
                                          </p:stCondLst>
                                        </p:cTn>
                                        <p:tgtEl>
                                          <p:spTgt spid="27"/>
                                        </p:tgtEl>
                                        <p:attrNameLst>
                                          <p:attrName>style.visibility</p:attrName>
                                        </p:attrNameLst>
                                      </p:cBhvr>
                                      <p:to>
                                        <p:strVal val="hidden"/>
                                      </p:to>
                                    </p:set>
                                  </p:childTnLst>
                                </p:cTn>
                              </p:par>
                              <p:par>
                                <p:cTn id="21" presetID="2" presetClass="exit" presetSubtype="8" fill="hold" nodeType="withEffect">
                                  <p:stCondLst>
                                    <p:cond delay="0"/>
                                  </p:stCondLst>
                                  <p:childTnLst>
                                    <p:anim calcmode="lin" valueType="num">
                                      <p:cBhvr additive="base">
                                        <p:cTn id="22" dur="500"/>
                                        <p:tgtEl>
                                          <p:spTgt spid="28"/>
                                        </p:tgtEl>
                                        <p:attrNameLst>
                                          <p:attrName>ppt_x</p:attrName>
                                        </p:attrNameLst>
                                      </p:cBhvr>
                                      <p:tavLst>
                                        <p:tav tm="0">
                                          <p:val>
                                            <p:strVal val="ppt_x"/>
                                          </p:val>
                                        </p:tav>
                                        <p:tav tm="100000">
                                          <p:val>
                                            <p:strVal val="0-ppt_w/2"/>
                                          </p:val>
                                        </p:tav>
                                      </p:tavLst>
                                    </p:anim>
                                    <p:anim calcmode="lin" valueType="num">
                                      <p:cBhvr additive="base">
                                        <p:cTn id="23" dur="500"/>
                                        <p:tgtEl>
                                          <p:spTgt spid="28"/>
                                        </p:tgtEl>
                                        <p:attrNameLst>
                                          <p:attrName>ppt_y</p:attrName>
                                        </p:attrNameLst>
                                      </p:cBhvr>
                                      <p:tavLst>
                                        <p:tav tm="0">
                                          <p:val>
                                            <p:strVal val="ppt_y"/>
                                          </p:val>
                                        </p:tav>
                                        <p:tav tm="100000">
                                          <p:val>
                                            <p:strVal val="ppt_y"/>
                                          </p:val>
                                        </p:tav>
                                      </p:tavLst>
                                    </p:anim>
                                    <p:set>
                                      <p:cBhvr>
                                        <p:cTn id="24" dur="1" fill="hold">
                                          <p:stCondLst>
                                            <p:cond delay="499"/>
                                          </p:stCondLst>
                                        </p:cTn>
                                        <p:tgtEl>
                                          <p:spTgt spid="28"/>
                                        </p:tgtEl>
                                        <p:attrNameLst>
                                          <p:attrName>style.visibility</p:attrName>
                                        </p:attrNameLst>
                                      </p:cBhvr>
                                      <p:to>
                                        <p:strVal val="hidden"/>
                                      </p:to>
                                    </p:set>
                                  </p:childTnLst>
                                </p:cTn>
                              </p:par>
                              <p:par>
                                <p:cTn id="25" presetID="2" presetClass="exit" presetSubtype="8" fill="hold" nodeType="withEffect">
                                  <p:stCondLst>
                                    <p:cond delay="0"/>
                                  </p:stCondLst>
                                  <p:childTnLst>
                                    <p:anim calcmode="lin" valueType="num">
                                      <p:cBhvr additive="base">
                                        <p:cTn id="26" dur="500"/>
                                        <p:tgtEl>
                                          <p:spTgt spid="29"/>
                                        </p:tgtEl>
                                        <p:attrNameLst>
                                          <p:attrName>ppt_x</p:attrName>
                                        </p:attrNameLst>
                                      </p:cBhvr>
                                      <p:tavLst>
                                        <p:tav tm="0">
                                          <p:val>
                                            <p:strVal val="ppt_x"/>
                                          </p:val>
                                        </p:tav>
                                        <p:tav tm="100000">
                                          <p:val>
                                            <p:strVal val="0-ppt_w/2"/>
                                          </p:val>
                                        </p:tav>
                                      </p:tavLst>
                                    </p:anim>
                                    <p:anim calcmode="lin" valueType="num">
                                      <p:cBhvr additive="base">
                                        <p:cTn id="27" dur="500"/>
                                        <p:tgtEl>
                                          <p:spTgt spid="29"/>
                                        </p:tgtEl>
                                        <p:attrNameLst>
                                          <p:attrName>ppt_y</p:attrName>
                                        </p:attrNameLst>
                                      </p:cBhvr>
                                      <p:tavLst>
                                        <p:tav tm="0">
                                          <p:val>
                                            <p:strVal val="ppt_y"/>
                                          </p:val>
                                        </p:tav>
                                        <p:tav tm="100000">
                                          <p:val>
                                            <p:strVal val="ppt_y"/>
                                          </p:val>
                                        </p:tav>
                                      </p:tavLst>
                                    </p:anim>
                                    <p:set>
                                      <p:cBhvr>
                                        <p:cTn id="28" dur="1" fill="hold">
                                          <p:stCondLst>
                                            <p:cond delay="499"/>
                                          </p:stCondLst>
                                        </p:cTn>
                                        <p:tgtEl>
                                          <p:spTgt spid="29"/>
                                        </p:tgtEl>
                                        <p:attrNameLst>
                                          <p:attrName>style.visibility</p:attrName>
                                        </p:attrNameLst>
                                      </p:cBhvr>
                                      <p:to>
                                        <p:strVal val="hidden"/>
                                      </p:to>
                                    </p:set>
                                  </p:childTnLst>
                                </p:cTn>
                              </p:par>
                              <p:par>
                                <p:cTn id="29" presetID="2" presetClass="exit" presetSubtype="8" fill="hold" nodeType="withEffect">
                                  <p:stCondLst>
                                    <p:cond delay="0"/>
                                  </p:stCondLst>
                                  <p:childTnLst>
                                    <p:anim calcmode="lin" valueType="num">
                                      <p:cBhvr additive="base">
                                        <p:cTn id="30" dur="500"/>
                                        <p:tgtEl>
                                          <p:spTgt spid="30"/>
                                        </p:tgtEl>
                                        <p:attrNameLst>
                                          <p:attrName>ppt_x</p:attrName>
                                        </p:attrNameLst>
                                      </p:cBhvr>
                                      <p:tavLst>
                                        <p:tav tm="0">
                                          <p:val>
                                            <p:strVal val="ppt_x"/>
                                          </p:val>
                                        </p:tav>
                                        <p:tav tm="100000">
                                          <p:val>
                                            <p:strVal val="0-ppt_w/2"/>
                                          </p:val>
                                        </p:tav>
                                      </p:tavLst>
                                    </p:anim>
                                    <p:anim calcmode="lin" valueType="num">
                                      <p:cBhvr additive="base">
                                        <p:cTn id="31" dur="500"/>
                                        <p:tgtEl>
                                          <p:spTgt spid="30"/>
                                        </p:tgtEl>
                                        <p:attrNameLst>
                                          <p:attrName>ppt_y</p:attrName>
                                        </p:attrNameLst>
                                      </p:cBhvr>
                                      <p:tavLst>
                                        <p:tav tm="0">
                                          <p:val>
                                            <p:strVal val="ppt_y"/>
                                          </p:val>
                                        </p:tav>
                                        <p:tav tm="100000">
                                          <p:val>
                                            <p:strVal val="ppt_y"/>
                                          </p:val>
                                        </p:tav>
                                      </p:tavLst>
                                    </p:anim>
                                    <p:set>
                                      <p:cBhvr>
                                        <p:cTn id="32" dur="1" fill="hold">
                                          <p:stCondLst>
                                            <p:cond delay="499"/>
                                          </p:stCondLst>
                                        </p:cTn>
                                        <p:tgtEl>
                                          <p:spTgt spid="30"/>
                                        </p:tgtEl>
                                        <p:attrNameLst>
                                          <p:attrName>style.visibility</p:attrName>
                                        </p:attrNameLst>
                                      </p:cBhvr>
                                      <p:to>
                                        <p:strVal val="hidden"/>
                                      </p:to>
                                    </p:set>
                                  </p:childTnLst>
                                </p:cTn>
                              </p:par>
                              <p:par>
                                <p:cTn id="33" presetID="2" presetClass="exit" presetSubtype="8" fill="hold" nodeType="withEffect">
                                  <p:stCondLst>
                                    <p:cond delay="0"/>
                                  </p:stCondLst>
                                  <p:childTnLst>
                                    <p:anim calcmode="lin" valueType="num">
                                      <p:cBhvr additive="base">
                                        <p:cTn id="34" dur="500"/>
                                        <p:tgtEl>
                                          <p:spTgt spid="31"/>
                                        </p:tgtEl>
                                        <p:attrNameLst>
                                          <p:attrName>ppt_x</p:attrName>
                                        </p:attrNameLst>
                                      </p:cBhvr>
                                      <p:tavLst>
                                        <p:tav tm="0">
                                          <p:val>
                                            <p:strVal val="ppt_x"/>
                                          </p:val>
                                        </p:tav>
                                        <p:tav tm="100000">
                                          <p:val>
                                            <p:strVal val="0-ppt_w/2"/>
                                          </p:val>
                                        </p:tav>
                                      </p:tavLst>
                                    </p:anim>
                                    <p:anim calcmode="lin" valueType="num">
                                      <p:cBhvr additive="base">
                                        <p:cTn id="35" dur="500"/>
                                        <p:tgtEl>
                                          <p:spTgt spid="31"/>
                                        </p:tgtEl>
                                        <p:attrNameLst>
                                          <p:attrName>ppt_y</p:attrName>
                                        </p:attrNameLst>
                                      </p:cBhvr>
                                      <p:tavLst>
                                        <p:tav tm="0">
                                          <p:val>
                                            <p:strVal val="ppt_y"/>
                                          </p:val>
                                        </p:tav>
                                        <p:tav tm="100000">
                                          <p:val>
                                            <p:strVal val="ppt_y"/>
                                          </p:val>
                                        </p:tav>
                                      </p:tavLst>
                                    </p:anim>
                                    <p:set>
                                      <p:cBhvr>
                                        <p:cTn id="36" dur="1" fill="hold">
                                          <p:stCondLst>
                                            <p:cond delay="499"/>
                                          </p:stCondLst>
                                        </p:cTn>
                                        <p:tgtEl>
                                          <p:spTgt spid="31"/>
                                        </p:tgtEl>
                                        <p:attrNameLst>
                                          <p:attrName>style.visibility</p:attrName>
                                        </p:attrNameLst>
                                      </p:cBhvr>
                                      <p:to>
                                        <p:strVal val="hidden"/>
                                      </p:to>
                                    </p:set>
                                  </p:childTnLst>
                                </p:cTn>
                              </p:par>
                              <p:par>
                                <p:cTn id="37" presetID="2" presetClass="exit" presetSubtype="8" fill="hold" nodeType="withEffect">
                                  <p:stCondLst>
                                    <p:cond delay="0"/>
                                  </p:stCondLst>
                                  <p:childTnLst>
                                    <p:anim calcmode="lin" valueType="num">
                                      <p:cBhvr additive="base">
                                        <p:cTn id="38" dur="500"/>
                                        <p:tgtEl>
                                          <p:spTgt spid="32"/>
                                        </p:tgtEl>
                                        <p:attrNameLst>
                                          <p:attrName>ppt_x</p:attrName>
                                        </p:attrNameLst>
                                      </p:cBhvr>
                                      <p:tavLst>
                                        <p:tav tm="0">
                                          <p:val>
                                            <p:strVal val="ppt_x"/>
                                          </p:val>
                                        </p:tav>
                                        <p:tav tm="100000">
                                          <p:val>
                                            <p:strVal val="0-ppt_w/2"/>
                                          </p:val>
                                        </p:tav>
                                      </p:tavLst>
                                    </p:anim>
                                    <p:anim calcmode="lin" valueType="num">
                                      <p:cBhvr additive="base">
                                        <p:cTn id="39" dur="500"/>
                                        <p:tgtEl>
                                          <p:spTgt spid="32"/>
                                        </p:tgtEl>
                                        <p:attrNameLst>
                                          <p:attrName>ppt_y</p:attrName>
                                        </p:attrNameLst>
                                      </p:cBhvr>
                                      <p:tavLst>
                                        <p:tav tm="0">
                                          <p:val>
                                            <p:strVal val="ppt_y"/>
                                          </p:val>
                                        </p:tav>
                                        <p:tav tm="100000">
                                          <p:val>
                                            <p:strVal val="ppt_y"/>
                                          </p:val>
                                        </p:tav>
                                      </p:tavLst>
                                    </p:anim>
                                    <p:set>
                                      <p:cBhvr>
                                        <p:cTn id="40" dur="1" fill="hold">
                                          <p:stCondLst>
                                            <p:cond delay="499"/>
                                          </p:stCondLst>
                                        </p:cTn>
                                        <p:tgtEl>
                                          <p:spTgt spid="3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8" grpId="0">
        <p:bldAsOne/>
      </p:bldGraphic>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B898C741-99BD-4D79-A33D-C4D146260268}"/>
              </a:ext>
            </a:extLst>
          </p:cNvPr>
          <p:cNvGrpSpPr/>
          <p:nvPr/>
        </p:nvGrpSpPr>
        <p:grpSpPr>
          <a:xfrm>
            <a:off x="1788460" y="1802564"/>
            <a:ext cx="4773714" cy="847725"/>
            <a:chOff x="5568830" y="2680899"/>
            <a:chExt cx="3079870" cy="847725"/>
          </a:xfrm>
        </p:grpSpPr>
        <p:sp>
          <p:nvSpPr>
            <p:cNvPr id="11" name="Cube 10">
              <a:extLst>
                <a:ext uri="{FF2B5EF4-FFF2-40B4-BE49-F238E27FC236}">
                  <a16:creationId xmlns:a16="http://schemas.microsoft.com/office/drawing/2014/main" id="{02DC13D2-8A26-4DB4-9E64-758238473B97}"/>
                </a:ext>
              </a:extLst>
            </p:cNvPr>
            <p:cNvSpPr/>
            <p:nvPr/>
          </p:nvSpPr>
          <p:spPr>
            <a:xfrm>
              <a:off x="5568830" y="2680899"/>
              <a:ext cx="3079870" cy="847725"/>
            </a:xfrm>
            <a:prstGeom prst="cube">
              <a:avLst/>
            </a:prstGeom>
            <a:solidFill>
              <a:srgbClr val="FF000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cap="all" dirty="0">
                <a:solidFill>
                  <a:schemeClr val="accent1"/>
                </a:solidFill>
                <a:latin typeface="Gotham Book" charset="0"/>
                <a:ea typeface="Gotham Book" charset="0"/>
                <a:cs typeface="Gotham Book" charset="0"/>
              </a:endParaRPr>
            </a:p>
          </p:txBody>
        </p:sp>
        <p:sp>
          <p:nvSpPr>
            <p:cNvPr id="16" name="TextBox 15">
              <a:extLst>
                <a:ext uri="{FF2B5EF4-FFF2-40B4-BE49-F238E27FC236}">
                  <a16:creationId xmlns:a16="http://schemas.microsoft.com/office/drawing/2014/main" id="{DFB6F050-580B-45EB-A11B-08C57D6B8C97}"/>
                </a:ext>
              </a:extLst>
            </p:cNvPr>
            <p:cNvSpPr txBox="1"/>
            <p:nvPr/>
          </p:nvSpPr>
          <p:spPr>
            <a:xfrm>
              <a:off x="5568830" y="2995491"/>
              <a:ext cx="2851270" cy="369332"/>
            </a:xfrm>
            <a:prstGeom prst="rect">
              <a:avLst/>
            </a:prstGeom>
            <a:noFill/>
          </p:spPr>
          <p:txBody>
            <a:bodyPr wrap="square" rtlCol="0">
              <a:spAutoFit/>
            </a:bodyPr>
            <a:lstStyle/>
            <a:p>
              <a:pPr algn="ctr"/>
              <a:r>
                <a:rPr lang="en-US" b="1" dirty="0">
                  <a:solidFill>
                    <a:schemeClr val="bg1"/>
                  </a:solidFill>
                </a:rPr>
                <a:t>TOIL</a:t>
              </a:r>
            </a:p>
          </p:txBody>
        </p:sp>
      </p:grpSp>
      <p:sp>
        <p:nvSpPr>
          <p:cNvPr id="3" name="Title 2"/>
          <p:cNvSpPr>
            <a:spLocks noGrp="1"/>
          </p:cNvSpPr>
          <p:nvPr>
            <p:ph type="title"/>
          </p:nvPr>
        </p:nvSpPr>
        <p:spPr/>
        <p:txBody>
          <a:bodyPr/>
          <a:lstStyle/>
          <a:p>
            <a:r>
              <a:rPr lang="en-US" dirty="0"/>
              <a:t>Finding Time To Reduce Toil</a:t>
            </a:r>
          </a:p>
        </p:txBody>
      </p:sp>
      <p:grpSp>
        <p:nvGrpSpPr>
          <p:cNvPr id="20" name="Group 19"/>
          <p:cNvGrpSpPr/>
          <p:nvPr/>
        </p:nvGrpSpPr>
        <p:grpSpPr>
          <a:xfrm>
            <a:off x="6427694" y="1780776"/>
            <a:ext cx="3738118" cy="847725"/>
            <a:chOff x="8555526" y="2659111"/>
            <a:chExt cx="1314451" cy="847725"/>
          </a:xfrm>
        </p:grpSpPr>
        <p:sp>
          <p:nvSpPr>
            <p:cNvPr id="14" name="Cube 13"/>
            <p:cNvSpPr/>
            <p:nvPr/>
          </p:nvSpPr>
          <p:spPr>
            <a:xfrm>
              <a:off x="8555526" y="2659111"/>
              <a:ext cx="1314451" cy="847725"/>
            </a:xfrm>
            <a:prstGeom prst="cube">
              <a:avLst/>
            </a:prstGeom>
            <a:solidFill>
              <a:srgbClr val="00B05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cap="all" dirty="0">
                <a:solidFill>
                  <a:schemeClr val="accent1"/>
                </a:solidFill>
                <a:latin typeface="Gotham Book" charset="0"/>
                <a:ea typeface="Gotham Book" charset="0"/>
                <a:cs typeface="Gotham Book" charset="0"/>
              </a:endParaRPr>
            </a:p>
          </p:txBody>
        </p:sp>
        <p:sp>
          <p:nvSpPr>
            <p:cNvPr id="15" name="TextBox 14"/>
            <p:cNvSpPr txBox="1"/>
            <p:nvPr/>
          </p:nvSpPr>
          <p:spPr>
            <a:xfrm>
              <a:off x="8555526" y="2977216"/>
              <a:ext cx="1187340" cy="369332"/>
            </a:xfrm>
            <a:prstGeom prst="rect">
              <a:avLst/>
            </a:prstGeom>
            <a:noFill/>
          </p:spPr>
          <p:txBody>
            <a:bodyPr wrap="square" rtlCol="0">
              <a:spAutoFit/>
            </a:bodyPr>
            <a:lstStyle/>
            <a:p>
              <a:pPr algn="ctr"/>
              <a:r>
                <a:rPr lang="en-US" dirty="0">
                  <a:solidFill>
                    <a:schemeClr val="bg1"/>
                  </a:solidFill>
                </a:rPr>
                <a:t>Engineering Work </a:t>
              </a:r>
            </a:p>
          </p:txBody>
        </p:sp>
      </p:grpSp>
      <p:graphicFrame>
        <p:nvGraphicFramePr>
          <p:cNvPr id="18" name="TextBox 1">
            <a:extLst>
              <a:ext uri="{FF2B5EF4-FFF2-40B4-BE49-F238E27FC236}">
                <a16:creationId xmlns:a16="http://schemas.microsoft.com/office/drawing/2014/main" id="{99311067-EF53-46C8-8995-302830B75D32}"/>
              </a:ext>
            </a:extLst>
          </p:cNvPr>
          <p:cNvGraphicFramePr/>
          <p:nvPr>
            <p:extLst>
              <p:ext uri="{D42A27DB-BD31-4B8C-83A1-F6EECF244321}">
                <p14:modId xmlns:p14="http://schemas.microsoft.com/office/powerpoint/2010/main" val="1507763194"/>
              </p:ext>
            </p:extLst>
          </p:nvPr>
        </p:nvGraphicFramePr>
        <p:xfrm>
          <a:off x="1485900" y="3316346"/>
          <a:ext cx="9220200" cy="24975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27" name="Group 26">
            <a:extLst>
              <a:ext uri="{FF2B5EF4-FFF2-40B4-BE49-F238E27FC236}">
                <a16:creationId xmlns:a16="http://schemas.microsoft.com/office/drawing/2014/main" id="{0A7F836C-CB5A-4FD2-9993-0A0B3D9194A1}"/>
              </a:ext>
            </a:extLst>
          </p:cNvPr>
          <p:cNvGrpSpPr/>
          <p:nvPr/>
        </p:nvGrpSpPr>
        <p:grpSpPr>
          <a:xfrm>
            <a:off x="6207850" y="3329793"/>
            <a:ext cx="1920124" cy="1152074"/>
            <a:chOff x="4706106" y="692"/>
            <a:chExt cx="1920124" cy="1152074"/>
          </a:xfrm>
        </p:grpSpPr>
        <p:sp>
          <p:nvSpPr>
            <p:cNvPr id="43" name="Rectangle 42">
              <a:extLst>
                <a:ext uri="{FF2B5EF4-FFF2-40B4-BE49-F238E27FC236}">
                  <a16:creationId xmlns:a16="http://schemas.microsoft.com/office/drawing/2014/main" id="{C141DE2F-92A1-4DF6-9EF0-875540B5ECF2}"/>
                </a:ext>
              </a:extLst>
            </p:cNvPr>
            <p:cNvSpPr/>
            <p:nvPr/>
          </p:nvSpPr>
          <p:spPr>
            <a:xfrm>
              <a:off x="4706106" y="692"/>
              <a:ext cx="1920124" cy="1152074"/>
            </a:xfrm>
            <a:prstGeom prst="rect">
              <a:avLst/>
            </a:prstGeom>
          </p:spPr>
          <p:style>
            <a:lnRef idx="0">
              <a:schemeClr val="lt1">
                <a:hueOff val="0"/>
                <a:satOff val="0"/>
                <a:lumOff val="0"/>
                <a:alphaOff val="0"/>
              </a:schemeClr>
            </a:lnRef>
            <a:fillRef idx="3">
              <a:schemeClr val="accent5">
                <a:hueOff val="0"/>
                <a:satOff val="0"/>
                <a:lumOff val="0"/>
                <a:alphaOff val="0"/>
              </a:schemeClr>
            </a:fillRef>
            <a:effectRef idx="3">
              <a:schemeClr val="accent5">
                <a:hueOff val="0"/>
                <a:satOff val="0"/>
                <a:lumOff val="0"/>
                <a:alphaOff val="0"/>
              </a:schemeClr>
            </a:effectRef>
            <a:fontRef idx="minor">
              <a:schemeClr val="lt1"/>
            </a:fontRef>
          </p:style>
        </p:sp>
        <p:sp>
          <p:nvSpPr>
            <p:cNvPr id="44" name="TextBox 43">
              <a:extLst>
                <a:ext uri="{FF2B5EF4-FFF2-40B4-BE49-F238E27FC236}">
                  <a16:creationId xmlns:a16="http://schemas.microsoft.com/office/drawing/2014/main" id="{BC086F0A-C162-4C5A-BBA8-799367853466}"/>
                </a:ext>
              </a:extLst>
            </p:cNvPr>
            <p:cNvSpPr txBox="1"/>
            <p:nvPr/>
          </p:nvSpPr>
          <p:spPr>
            <a:xfrm>
              <a:off x="4706106" y="692"/>
              <a:ext cx="1920124" cy="115207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Alerting</a:t>
              </a:r>
            </a:p>
          </p:txBody>
        </p:sp>
      </p:grpSp>
      <p:grpSp>
        <p:nvGrpSpPr>
          <p:cNvPr id="28" name="Group 27">
            <a:extLst>
              <a:ext uri="{FF2B5EF4-FFF2-40B4-BE49-F238E27FC236}">
                <a16:creationId xmlns:a16="http://schemas.microsoft.com/office/drawing/2014/main" id="{D460EC36-27C0-411B-9AD0-D24579D32518}"/>
              </a:ext>
            </a:extLst>
          </p:cNvPr>
          <p:cNvGrpSpPr/>
          <p:nvPr/>
        </p:nvGrpSpPr>
        <p:grpSpPr>
          <a:xfrm>
            <a:off x="8319987" y="3329793"/>
            <a:ext cx="1920124" cy="1152074"/>
            <a:chOff x="6818243" y="692"/>
            <a:chExt cx="1920124" cy="1152074"/>
          </a:xfrm>
        </p:grpSpPr>
        <p:sp>
          <p:nvSpPr>
            <p:cNvPr id="41" name="Rectangle 40">
              <a:extLst>
                <a:ext uri="{FF2B5EF4-FFF2-40B4-BE49-F238E27FC236}">
                  <a16:creationId xmlns:a16="http://schemas.microsoft.com/office/drawing/2014/main" id="{931C0F53-ECDD-4DA5-B9BD-4E1B94992F12}"/>
                </a:ext>
              </a:extLst>
            </p:cNvPr>
            <p:cNvSpPr/>
            <p:nvPr/>
          </p:nvSpPr>
          <p:spPr>
            <a:xfrm>
              <a:off x="6818243" y="692"/>
              <a:ext cx="1920124" cy="1152074"/>
            </a:xfrm>
            <a:prstGeom prst="rect">
              <a:avLst/>
            </a:prstGeom>
          </p:spPr>
          <p:style>
            <a:lnRef idx="0">
              <a:schemeClr val="lt1">
                <a:hueOff val="0"/>
                <a:satOff val="0"/>
                <a:lumOff val="0"/>
                <a:alphaOff val="0"/>
              </a:schemeClr>
            </a:lnRef>
            <a:fillRef idx="3">
              <a:schemeClr val="accent5">
                <a:hueOff val="0"/>
                <a:satOff val="0"/>
                <a:lumOff val="0"/>
                <a:alphaOff val="0"/>
              </a:schemeClr>
            </a:fillRef>
            <a:effectRef idx="3">
              <a:schemeClr val="accent5">
                <a:hueOff val="0"/>
                <a:satOff val="0"/>
                <a:lumOff val="0"/>
                <a:alphaOff val="0"/>
              </a:schemeClr>
            </a:effectRef>
            <a:fontRef idx="minor">
              <a:schemeClr val="lt1"/>
            </a:fontRef>
          </p:style>
        </p:sp>
        <p:sp>
          <p:nvSpPr>
            <p:cNvPr id="42" name="TextBox 41">
              <a:extLst>
                <a:ext uri="{FF2B5EF4-FFF2-40B4-BE49-F238E27FC236}">
                  <a16:creationId xmlns:a16="http://schemas.microsoft.com/office/drawing/2014/main" id="{83462900-F5E5-42FB-A675-DA241C420069}"/>
                </a:ext>
              </a:extLst>
            </p:cNvPr>
            <p:cNvSpPr txBox="1"/>
            <p:nvPr/>
          </p:nvSpPr>
          <p:spPr>
            <a:xfrm>
              <a:off x="6818243" y="692"/>
              <a:ext cx="1920124" cy="115207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On-Call Rotations</a:t>
              </a:r>
            </a:p>
          </p:txBody>
        </p:sp>
      </p:grpSp>
      <p:grpSp>
        <p:nvGrpSpPr>
          <p:cNvPr id="29" name="Group 28">
            <a:extLst>
              <a:ext uri="{FF2B5EF4-FFF2-40B4-BE49-F238E27FC236}">
                <a16:creationId xmlns:a16="http://schemas.microsoft.com/office/drawing/2014/main" id="{7C8BBA20-CB00-4685-A7A2-CE97991780F5}"/>
              </a:ext>
            </a:extLst>
          </p:cNvPr>
          <p:cNvGrpSpPr/>
          <p:nvPr/>
        </p:nvGrpSpPr>
        <p:grpSpPr>
          <a:xfrm>
            <a:off x="1983575" y="4673881"/>
            <a:ext cx="1920124" cy="1152074"/>
            <a:chOff x="481831" y="1344780"/>
            <a:chExt cx="1920124" cy="1152074"/>
          </a:xfrm>
        </p:grpSpPr>
        <p:sp>
          <p:nvSpPr>
            <p:cNvPr id="39" name="Rectangle 38">
              <a:extLst>
                <a:ext uri="{FF2B5EF4-FFF2-40B4-BE49-F238E27FC236}">
                  <a16:creationId xmlns:a16="http://schemas.microsoft.com/office/drawing/2014/main" id="{26C50FD0-C70B-443E-901F-A82C20E7F0D0}"/>
                </a:ext>
              </a:extLst>
            </p:cNvPr>
            <p:cNvSpPr/>
            <p:nvPr/>
          </p:nvSpPr>
          <p:spPr>
            <a:xfrm>
              <a:off x="481831" y="1344780"/>
              <a:ext cx="1920124" cy="1152074"/>
            </a:xfrm>
            <a:prstGeom prst="rect">
              <a:avLst/>
            </a:prstGeom>
          </p:spPr>
          <p:style>
            <a:lnRef idx="0">
              <a:schemeClr val="lt1">
                <a:hueOff val="0"/>
                <a:satOff val="0"/>
                <a:lumOff val="0"/>
                <a:alphaOff val="0"/>
              </a:schemeClr>
            </a:lnRef>
            <a:fillRef idx="3">
              <a:schemeClr val="accent5">
                <a:hueOff val="0"/>
                <a:satOff val="0"/>
                <a:lumOff val="0"/>
                <a:alphaOff val="0"/>
              </a:schemeClr>
            </a:fillRef>
            <a:effectRef idx="3">
              <a:schemeClr val="accent5">
                <a:hueOff val="0"/>
                <a:satOff val="0"/>
                <a:lumOff val="0"/>
                <a:alphaOff val="0"/>
              </a:schemeClr>
            </a:effectRef>
            <a:fontRef idx="minor">
              <a:schemeClr val="lt1"/>
            </a:fontRef>
          </p:style>
        </p:sp>
        <p:sp>
          <p:nvSpPr>
            <p:cNvPr id="40" name="TextBox 39">
              <a:extLst>
                <a:ext uri="{FF2B5EF4-FFF2-40B4-BE49-F238E27FC236}">
                  <a16:creationId xmlns:a16="http://schemas.microsoft.com/office/drawing/2014/main" id="{ADD5BFDE-E2B2-4DD9-89D5-4EC6706E13E5}"/>
                </a:ext>
              </a:extLst>
            </p:cNvPr>
            <p:cNvSpPr txBox="1"/>
            <p:nvPr/>
          </p:nvSpPr>
          <p:spPr>
            <a:xfrm>
              <a:off x="481831" y="1344780"/>
              <a:ext cx="1920124" cy="115207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Inventory</a:t>
              </a:r>
            </a:p>
          </p:txBody>
        </p:sp>
      </p:grpSp>
      <p:grpSp>
        <p:nvGrpSpPr>
          <p:cNvPr id="30" name="Group 29">
            <a:extLst>
              <a:ext uri="{FF2B5EF4-FFF2-40B4-BE49-F238E27FC236}">
                <a16:creationId xmlns:a16="http://schemas.microsoft.com/office/drawing/2014/main" id="{9DBE13E8-006F-4AE9-86EE-8703608B5538}"/>
              </a:ext>
            </a:extLst>
          </p:cNvPr>
          <p:cNvGrpSpPr/>
          <p:nvPr/>
        </p:nvGrpSpPr>
        <p:grpSpPr>
          <a:xfrm>
            <a:off x="4095713" y="4673881"/>
            <a:ext cx="1920124" cy="1152074"/>
            <a:chOff x="2593969" y="1344780"/>
            <a:chExt cx="1920124" cy="1152074"/>
          </a:xfrm>
        </p:grpSpPr>
        <p:sp>
          <p:nvSpPr>
            <p:cNvPr id="37" name="Rectangle 36">
              <a:extLst>
                <a:ext uri="{FF2B5EF4-FFF2-40B4-BE49-F238E27FC236}">
                  <a16:creationId xmlns:a16="http://schemas.microsoft.com/office/drawing/2014/main" id="{7CF32157-CE1E-414B-B81A-EC8DCC81182C}"/>
                </a:ext>
              </a:extLst>
            </p:cNvPr>
            <p:cNvSpPr/>
            <p:nvPr/>
          </p:nvSpPr>
          <p:spPr>
            <a:xfrm>
              <a:off x="2593969" y="1344780"/>
              <a:ext cx="1920124" cy="1152074"/>
            </a:xfrm>
            <a:prstGeom prst="rect">
              <a:avLst/>
            </a:prstGeom>
          </p:spPr>
          <p:style>
            <a:lnRef idx="0">
              <a:schemeClr val="lt1">
                <a:hueOff val="0"/>
                <a:satOff val="0"/>
                <a:lumOff val="0"/>
                <a:alphaOff val="0"/>
              </a:schemeClr>
            </a:lnRef>
            <a:fillRef idx="3">
              <a:schemeClr val="accent5">
                <a:hueOff val="0"/>
                <a:satOff val="0"/>
                <a:lumOff val="0"/>
                <a:alphaOff val="0"/>
              </a:schemeClr>
            </a:fillRef>
            <a:effectRef idx="3">
              <a:schemeClr val="accent5">
                <a:hueOff val="0"/>
                <a:satOff val="0"/>
                <a:lumOff val="0"/>
                <a:alphaOff val="0"/>
              </a:schemeClr>
            </a:effectRef>
            <a:fontRef idx="minor">
              <a:schemeClr val="lt1"/>
            </a:fontRef>
          </p:style>
        </p:sp>
        <p:sp>
          <p:nvSpPr>
            <p:cNvPr id="38" name="TextBox 37">
              <a:extLst>
                <a:ext uri="{FF2B5EF4-FFF2-40B4-BE49-F238E27FC236}">
                  <a16:creationId xmlns:a16="http://schemas.microsoft.com/office/drawing/2014/main" id="{C7CBA666-37A1-43BB-A9D6-2993B0AEC863}"/>
                </a:ext>
              </a:extLst>
            </p:cNvPr>
            <p:cNvSpPr txBox="1"/>
            <p:nvPr/>
          </p:nvSpPr>
          <p:spPr>
            <a:xfrm>
              <a:off x="2593969" y="1344780"/>
              <a:ext cx="1920124" cy="115207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err="1"/>
                <a:t>IaC</a:t>
              </a:r>
              <a:endParaRPr lang="en-US" sz="2700" kern="1200" dirty="0"/>
            </a:p>
          </p:txBody>
        </p:sp>
      </p:grpSp>
      <p:grpSp>
        <p:nvGrpSpPr>
          <p:cNvPr id="31" name="Group 30">
            <a:extLst>
              <a:ext uri="{FF2B5EF4-FFF2-40B4-BE49-F238E27FC236}">
                <a16:creationId xmlns:a16="http://schemas.microsoft.com/office/drawing/2014/main" id="{D83128F1-7C4B-4BA3-8FDC-07CCB8F9DD2F}"/>
              </a:ext>
            </a:extLst>
          </p:cNvPr>
          <p:cNvGrpSpPr/>
          <p:nvPr/>
        </p:nvGrpSpPr>
        <p:grpSpPr>
          <a:xfrm>
            <a:off x="6207850" y="4673881"/>
            <a:ext cx="1920124" cy="1152074"/>
            <a:chOff x="4706106" y="1344780"/>
            <a:chExt cx="1920124" cy="1152074"/>
          </a:xfrm>
        </p:grpSpPr>
        <p:sp>
          <p:nvSpPr>
            <p:cNvPr id="35" name="Rectangle 34">
              <a:extLst>
                <a:ext uri="{FF2B5EF4-FFF2-40B4-BE49-F238E27FC236}">
                  <a16:creationId xmlns:a16="http://schemas.microsoft.com/office/drawing/2014/main" id="{EB97F995-0196-4EB0-AA4E-D5E418539A7C}"/>
                </a:ext>
              </a:extLst>
            </p:cNvPr>
            <p:cNvSpPr/>
            <p:nvPr/>
          </p:nvSpPr>
          <p:spPr>
            <a:xfrm>
              <a:off x="4706106" y="1344780"/>
              <a:ext cx="1920124" cy="1152074"/>
            </a:xfrm>
            <a:prstGeom prst="rect">
              <a:avLst/>
            </a:prstGeom>
          </p:spPr>
          <p:style>
            <a:lnRef idx="0">
              <a:schemeClr val="lt1">
                <a:hueOff val="0"/>
                <a:satOff val="0"/>
                <a:lumOff val="0"/>
                <a:alphaOff val="0"/>
              </a:schemeClr>
            </a:lnRef>
            <a:fillRef idx="3">
              <a:schemeClr val="accent5">
                <a:hueOff val="0"/>
                <a:satOff val="0"/>
                <a:lumOff val="0"/>
                <a:alphaOff val="0"/>
              </a:schemeClr>
            </a:fillRef>
            <a:effectRef idx="3">
              <a:schemeClr val="accent5">
                <a:hueOff val="0"/>
                <a:satOff val="0"/>
                <a:lumOff val="0"/>
                <a:alphaOff val="0"/>
              </a:schemeClr>
            </a:effectRef>
            <a:fontRef idx="minor">
              <a:schemeClr val="lt1"/>
            </a:fontRef>
          </p:style>
        </p:sp>
        <p:sp>
          <p:nvSpPr>
            <p:cNvPr id="36" name="TextBox 35">
              <a:extLst>
                <a:ext uri="{FF2B5EF4-FFF2-40B4-BE49-F238E27FC236}">
                  <a16:creationId xmlns:a16="http://schemas.microsoft.com/office/drawing/2014/main" id="{7B66ECBE-3A52-4D5C-8ACB-01630A5F5A1B}"/>
                </a:ext>
              </a:extLst>
            </p:cNvPr>
            <p:cNvSpPr txBox="1"/>
            <p:nvPr/>
          </p:nvSpPr>
          <p:spPr>
            <a:xfrm>
              <a:off x="4706106" y="1344780"/>
              <a:ext cx="1920124" cy="115207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Incident Response</a:t>
              </a:r>
            </a:p>
          </p:txBody>
        </p:sp>
      </p:grpSp>
      <p:grpSp>
        <p:nvGrpSpPr>
          <p:cNvPr id="32" name="Group 31">
            <a:extLst>
              <a:ext uri="{FF2B5EF4-FFF2-40B4-BE49-F238E27FC236}">
                <a16:creationId xmlns:a16="http://schemas.microsoft.com/office/drawing/2014/main" id="{33574D6C-C67F-47CA-AC78-66A0D4D3F6FA}"/>
              </a:ext>
            </a:extLst>
          </p:cNvPr>
          <p:cNvGrpSpPr/>
          <p:nvPr/>
        </p:nvGrpSpPr>
        <p:grpSpPr>
          <a:xfrm>
            <a:off x="8319987" y="4673881"/>
            <a:ext cx="1920124" cy="1152074"/>
            <a:chOff x="6818243" y="1344780"/>
            <a:chExt cx="1920124" cy="1152074"/>
          </a:xfrm>
        </p:grpSpPr>
        <p:sp>
          <p:nvSpPr>
            <p:cNvPr id="33" name="Rectangle 32">
              <a:extLst>
                <a:ext uri="{FF2B5EF4-FFF2-40B4-BE49-F238E27FC236}">
                  <a16:creationId xmlns:a16="http://schemas.microsoft.com/office/drawing/2014/main" id="{719A59D0-728D-423F-95E8-E90B83A6AA6D}"/>
                </a:ext>
              </a:extLst>
            </p:cNvPr>
            <p:cNvSpPr/>
            <p:nvPr/>
          </p:nvSpPr>
          <p:spPr>
            <a:xfrm>
              <a:off x="6818243" y="1344780"/>
              <a:ext cx="1920124" cy="1152074"/>
            </a:xfrm>
            <a:prstGeom prst="rect">
              <a:avLst/>
            </a:prstGeom>
          </p:spPr>
          <p:style>
            <a:lnRef idx="0">
              <a:schemeClr val="lt1">
                <a:hueOff val="0"/>
                <a:satOff val="0"/>
                <a:lumOff val="0"/>
                <a:alphaOff val="0"/>
              </a:schemeClr>
            </a:lnRef>
            <a:fillRef idx="3">
              <a:schemeClr val="accent5">
                <a:hueOff val="0"/>
                <a:satOff val="0"/>
                <a:lumOff val="0"/>
                <a:alphaOff val="0"/>
              </a:schemeClr>
            </a:fillRef>
            <a:effectRef idx="3">
              <a:schemeClr val="accent5">
                <a:hueOff val="0"/>
                <a:satOff val="0"/>
                <a:lumOff val="0"/>
                <a:alphaOff val="0"/>
              </a:schemeClr>
            </a:effectRef>
            <a:fontRef idx="minor">
              <a:schemeClr val="lt1"/>
            </a:fontRef>
          </p:style>
        </p:sp>
        <p:sp>
          <p:nvSpPr>
            <p:cNvPr id="34" name="TextBox 33">
              <a:extLst>
                <a:ext uri="{FF2B5EF4-FFF2-40B4-BE49-F238E27FC236}">
                  <a16:creationId xmlns:a16="http://schemas.microsoft.com/office/drawing/2014/main" id="{50EEF0DE-AB64-4675-97CB-99C19AEEDF19}"/>
                </a:ext>
              </a:extLst>
            </p:cNvPr>
            <p:cNvSpPr txBox="1"/>
            <p:nvPr/>
          </p:nvSpPr>
          <p:spPr>
            <a:xfrm>
              <a:off x="6818243" y="1344780"/>
              <a:ext cx="1920124" cy="115207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Tool Evaluation</a:t>
              </a:r>
            </a:p>
          </p:txBody>
        </p:sp>
      </p:grpSp>
      <p:cxnSp>
        <p:nvCxnSpPr>
          <p:cNvPr id="4" name="Straight Arrow Connector 3">
            <a:extLst>
              <a:ext uri="{FF2B5EF4-FFF2-40B4-BE49-F238E27FC236}">
                <a16:creationId xmlns:a16="http://schemas.microsoft.com/office/drawing/2014/main" id="{34A8964E-B000-4803-94F2-55403A994555}"/>
              </a:ext>
            </a:extLst>
          </p:cNvPr>
          <p:cNvCxnSpPr/>
          <p:nvPr/>
        </p:nvCxnSpPr>
        <p:spPr>
          <a:xfrm flipH="1">
            <a:off x="5741894" y="1438835"/>
            <a:ext cx="4289612"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45" name="Group 44">
            <a:extLst>
              <a:ext uri="{FF2B5EF4-FFF2-40B4-BE49-F238E27FC236}">
                <a16:creationId xmlns:a16="http://schemas.microsoft.com/office/drawing/2014/main" id="{BAF83C04-CC12-4819-9C57-6A04303384B3}"/>
              </a:ext>
            </a:extLst>
          </p:cNvPr>
          <p:cNvGrpSpPr/>
          <p:nvPr/>
        </p:nvGrpSpPr>
        <p:grpSpPr>
          <a:xfrm>
            <a:off x="-65988" y="6352656"/>
            <a:ext cx="3600020" cy="438842"/>
            <a:chOff x="-65988" y="6352656"/>
            <a:chExt cx="3449705" cy="438842"/>
          </a:xfrm>
        </p:grpSpPr>
        <p:sp>
          <p:nvSpPr>
            <p:cNvPr id="46" name="Rounded Rectangle 17">
              <a:extLst>
                <a:ext uri="{FF2B5EF4-FFF2-40B4-BE49-F238E27FC236}">
                  <a16:creationId xmlns:a16="http://schemas.microsoft.com/office/drawing/2014/main" id="{6EE81664-6D1D-4C6F-A0E0-E5446F6F83FF}"/>
                </a:ext>
              </a:extLst>
            </p:cNvPr>
            <p:cNvSpPr/>
            <p:nvPr/>
          </p:nvSpPr>
          <p:spPr>
            <a:xfrm>
              <a:off x="-65988" y="6352656"/>
              <a:ext cx="3349743" cy="438842"/>
            </a:xfrm>
            <a:prstGeom prst="round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descr="Image result for twitter symbol">
              <a:extLst>
                <a:ext uri="{FF2B5EF4-FFF2-40B4-BE49-F238E27FC236}">
                  <a16:creationId xmlns:a16="http://schemas.microsoft.com/office/drawing/2014/main" id="{1522CAC3-869E-4213-9875-DCDED4294791}"/>
                </a:ext>
              </a:extLst>
            </p:cNvPr>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20162" y="6352656"/>
              <a:ext cx="551701" cy="413776"/>
            </a:xfrm>
            <a:prstGeom prst="rect">
              <a:avLst/>
            </a:prstGeom>
            <a:noFill/>
            <a:extLst>
              <a:ext uri="{909E8E84-426E-40DD-AFC4-6F175D3DCCD1}">
                <a14:hiddenFill xmlns:a14="http://schemas.microsoft.com/office/drawing/2010/main">
                  <a:solidFill>
                    <a:srgbClr val="FFFFFF"/>
                  </a:solidFill>
                </a14:hiddenFill>
              </a:ext>
            </a:extLst>
          </p:spPr>
        </p:pic>
        <p:sp>
          <p:nvSpPr>
            <p:cNvPr id="48" name="TextBox 47">
              <a:extLst>
                <a:ext uri="{FF2B5EF4-FFF2-40B4-BE49-F238E27FC236}">
                  <a16:creationId xmlns:a16="http://schemas.microsoft.com/office/drawing/2014/main" id="{91D01886-C860-4A72-B7ED-B131CAA16070}"/>
                </a:ext>
              </a:extLst>
            </p:cNvPr>
            <p:cNvSpPr txBox="1"/>
            <p:nvPr/>
          </p:nvSpPr>
          <p:spPr>
            <a:xfrm>
              <a:off x="373406" y="6368870"/>
              <a:ext cx="3010311" cy="369332"/>
            </a:xfrm>
            <a:prstGeom prst="rect">
              <a:avLst/>
            </a:prstGeom>
            <a:noFill/>
          </p:spPr>
          <p:txBody>
            <a:bodyPr wrap="none" rtlCol="0">
              <a:spAutoFit/>
            </a:bodyPr>
            <a:lstStyle/>
            <a:p>
              <a:r>
                <a:rPr lang="en-US" dirty="0"/>
                <a:t>@michaelswinslow  |  #does21</a:t>
              </a:r>
            </a:p>
          </p:txBody>
        </p:sp>
      </p:grpSp>
    </p:spTree>
    <p:extLst>
      <p:ext uri="{BB962C8B-B14F-4D97-AF65-F5344CB8AC3E}">
        <p14:creationId xmlns:p14="http://schemas.microsoft.com/office/powerpoint/2010/main" val="1444460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1+#ppt_w/2"/>
                                          </p:val>
                                        </p:tav>
                                        <p:tav tm="100000">
                                          <p:val>
                                            <p:strVal val="#ppt_x"/>
                                          </p:val>
                                        </p:tav>
                                      </p:tavLst>
                                    </p:anim>
                                    <p:anim calcmode="lin" valueType="num">
                                      <p:cBhvr additive="base">
                                        <p:cTn id="8" dur="500" fill="hold"/>
                                        <p:tgtEl>
                                          <p:spTgt spid="18"/>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27"/>
                                        </p:tgtEl>
                                        <p:attrNameLst>
                                          <p:attrName>style.visibility</p:attrName>
                                        </p:attrNameLst>
                                      </p:cBhvr>
                                      <p:to>
                                        <p:strVal val="visible"/>
                                      </p:to>
                                    </p:set>
                                    <p:anim calcmode="lin" valueType="num">
                                      <p:cBhvr additive="base">
                                        <p:cTn id="11" dur="500" fill="hold"/>
                                        <p:tgtEl>
                                          <p:spTgt spid="27"/>
                                        </p:tgtEl>
                                        <p:attrNameLst>
                                          <p:attrName>ppt_x</p:attrName>
                                        </p:attrNameLst>
                                      </p:cBhvr>
                                      <p:tavLst>
                                        <p:tav tm="0">
                                          <p:val>
                                            <p:strVal val="1+#ppt_w/2"/>
                                          </p:val>
                                        </p:tav>
                                        <p:tav tm="100000">
                                          <p:val>
                                            <p:strVal val="#ppt_x"/>
                                          </p:val>
                                        </p:tav>
                                      </p:tavLst>
                                    </p:anim>
                                    <p:anim calcmode="lin" valueType="num">
                                      <p:cBhvr additive="base">
                                        <p:cTn id="12" dur="500" fill="hold"/>
                                        <p:tgtEl>
                                          <p:spTgt spid="27"/>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0"/>
                                  </p:stCondLst>
                                  <p:childTnLst>
                                    <p:set>
                                      <p:cBhvr>
                                        <p:cTn id="14" dur="1" fill="hold">
                                          <p:stCondLst>
                                            <p:cond delay="0"/>
                                          </p:stCondLst>
                                        </p:cTn>
                                        <p:tgtEl>
                                          <p:spTgt spid="28"/>
                                        </p:tgtEl>
                                        <p:attrNameLst>
                                          <p:attrName>style.visibility</p:attrName>
                                        </p:attrNameLst>
                                      </p:cBhvr>
                                      <p:to>
                                        <p:strVal val="visible"/>
                                      </p:to>
                                    </p:set>
                                    <p:anim calcmode="lin" valueType="num">
                                      <p:cBhvr additive="base">
                                        <p:cTn id="15" dur="500" fill="hold"/>
                                        <p:tgtEl>
                                          <p:spTgt spid="28"/>
                                        </p:tgtEl>
                                        <p:attrNameLst>
                                          <p:attrName>ppt_x</p:attrName>
                                        </p:attrNameLst>
                                      </p:cBhvr>
                                      <p:tavLst>
                                        <p:tav tm="0">
                                          <p:val>
                                            <p:strVal val="1+#ppt_w/2"/>
                                          </p:val>
                                        </p:tav>
                                        <p:tav tm="100000">
                                          <p:val>
                                            <p:strVal val="#ppt_x"/>
                                          </p:val>
                                        </p:tav>
                                      </p:tavLst>
                                    </p:anim>
                                    <p:anim calcmode="lin" valueType="num">
                                      <p:cBhvr additive="base">
                                        <p:cTn id="16" dur="500" fill="hold"/>
                                        <p:tgtEl>
                                          <p:spTgt spid="28"/>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stCondLst>
                                    <p:cond delay="0"/>
                                  </p:stCondLst>
                                  <p:childTnLst>
                                    <p:set>
                                      <p:cBhvr>
                                        <p:cTn id="18" dur="1" fill="hold">
                                          <p:stCondLst>
                                            <p:cond delay="0"/>
                                          </p:stCondLst>
                                        </p:cTn>
                                        <p:tgtEl>
                                          <p:spTgt spid="29"/>
                                        </p:tgtEl>
                                        <p:attrNameLst>
                                          <p:attrName>style.visibility</p:attrName>
                                        </p:attrNameLst>
                                      </p:cBhvr>
                                      <p:to>
                                        <p:strVal val="visible"/>
                                      </p:to>
                                    </p:set>
                                    <p:anim calcmode="lin" valueType="num">
                                      <p:cBhvr additive="base">
                                        <p:cTn id="19" dur="500" fill="hold"/>
                                        <p:tgtEl>
                                          <p:spTgt spid="29"/>
                                        </p:tgtEl>
                                        <p:attrNameLst>
                                          <p:attrName>ppt_x</p:attrName>
                                        </p:attrNameLst>
                                      </p:cBhvr>
                                      <p:tavLst>
                                        <p:tav tm="0">
                                          <p:val>
                                            <p:strVal val="1+#ppt_w/2"/>
                                          </p:val>
                                        </p:tav>
                                        <p:tav tm="100000">
                                          <p:val>
                                            <p:strVal val="#ppt_x"/>
                                          </p:val>
                                        </p:tav>
                                      </p:tavLst>
                                    </p:anim>
                                    <p:anim calcmode="lin" valueType="num">
                                      <p:cBhvr additive="base">
                                        <p:cTn id="20" dur="500" fill="hold"/>
                                        <p:tgtEl>
                                          <p:spTgt spid="29"/>
                                        </p:tgtEl>
                                        <p:attrNameLst>
                                          <p:attrName>ppt_y</p:attrName>
                                        </p:attrNameLst>
                                      </p:cBhvr>
                                      <p:tavLst>
                                        <p:tav tm="0">
                                          <p:val>
                                            <p:strVal val="#ppt_y"/>
                                          </p:val>
                                        </p:tav>
                                        <p:tav tm="100000">
                                          <p:val>
                                            <p:strVal val="#ppt_y"/>
                                          </p:val>
                                        </p:tav>
                                      </p:tavLst>
                                    </p:anim>
                                  </p:childTnLst>
                                </p:cTn>
                              </p:par>
                              <p:par>
                                <p:cTn id="21" presetID="2" presetClass="entr" presetSubtype="2" fill="hold" nodeType="withEffect">
                                  <p:stCondLst>
                                    <p:cond delay="0"/>
                                  </p:stCondLst>
                                  <p:childTnLst>
                                    <p:set>
                                      <p:cBhvr>
                                        <p:cTn id="22" dur="1" fill="hold">
                                          <p:stCondLst>
                                            <p:cond delay="0"/>
                                          </p:stCondLst>
                                        </p:cTn>
                                        <p:tgtEl>
                                          <p:spTgt spid="30"/>
                                        </p:tgtEl>
                                        <p:attrNameLst>
                                          <p:attrName>style.visibility</p:attrName>
                                        </p:attrNameLst>
                                      </p:cBhvr>
                                      <p:to>
                                        <p:strVal val="visible"/>
                                      </p:to>
                                    </p:set>
                                    <p:anim calcmode="lin" valueType="num">
                                      <p:cBhvr additive="base">
                                        <p:cTn id="23" dur="500" fill="hold"/>
                                        <p:tgtEl>
                                          <p:spTgt spid="30"/>
                                        </p:tgtEl>
                                        <p:attrNameLst>
                                          <p:attrName>ppt_x</p:attrName>
                                        </p:attrNameLst>
                                      </p:cBhvr>
                                      <p:tavLst>
                                        <p:tav tm="0">
                                          <p:val>
                                            <p:strVal val="1+#ppt_w/2"/>
                                          </p:val>
                                        </p:tav>
                                        <p:tav tm="100000">
                                          <p:val>
                                            <p:strVal val="#ppt_x"/>
                                          </p:val>
                                        </p:tav>
                                      </p:tavLst>
                                    </p:anim>
                                    <p:anim calcmode="lin" valueType="num">
                                      <p:cBhvr additive="base">
                                        <p:cTn id="24" dur="500" fill="hold"/>
                                        <p:tgtEl>
                                          <p:spTgt spid="30"/>
                                        </p:tgtEl>
                                        <p:attrNameLst>
                                          <p:attrName>ppt_y</p:attrName>
                                        </p:attrNameLst>
                                      </p:cBhvr>
                                      <p:tavLst>
                                        <p:tav tm="0">
                                          <p:val>
                                            <p:strVal val="#ppt_y"/>
                                          </p:val>
                                        </p:tav>
                                        <p:tav tm="100000">
                                          <p:val>
                                            <p:strVal val="#ppt_y"/>
                                          </p:val>
                                        </p:tav>
                                      </p:tavLst>
                                    </p:anim>
                                  </p:childTnLst>
                                </p:cTn>
                              </p:par>
                              <p:par>
                                <p:cTn id="25" presetID="2" presetClass="entr" presetSubtype="2" fill="hold" nodeType="withEffect">
                                  <p:stCondLst>
                                    <p:cond delay="0"/>
                                  </p:stCondLst>
                                  <p:childTnLst>
                                    <p:set>
                                      <p:cBhvr>
                                        <p:cTn id="26" dur="1" fill="hold">
                                          <p:stCondLst>
                                            <p:cond delay="0"/>
                                          </p:stCondLst>
                                        </p:cTn>
                                        <p:tgtEl>
                                          <p:spTgt spid="31"/>
                                        </p:tgtEl>
                                        <p:attrNameLst>
                                          <p:attrName>style.visibility</p:attrName>
                                        </p:attrNameLst>
                                      </p:cBhvr>
                                      <p:to>
                                        <p:strVal val="visible"/>
                                      </p:to>
                                    </p:set>
                                    <p:anim calcmode="lin" valueType="num">
                                      <p:cBhvr additive="base">
                                        <p:cTn id="27" dur="500" fill="hold"/>
                                        <p:tgtEl>
                                          <p:spTgt spid="31"/>
                                        </p:tgtEl>
                                        <p:attrNameLst>
                                          <p:attrName>ppt_x</p:attrName>
                                        </p:attrNameLst>
                                      </p:cBhvr>
                                      <p:tavLst>
                                        <p:tav tm="0">
                                          <p:val>
                                            <p:strVal val="1+#ppt_w/2"/>
                                          </p:val>
                                        </p:tav>
                                        <p:tav tm="100000">
                                          <p:val>
                                            <p:strVal val="#ppt_x"/>
                                          </p:val>
                                        </p:tav>
                                      </p:tavLst>
                                    </p:anim>
                                    <p:anim calcmode="lin" valueType="num">
                                      <p:cBhvr additive="base">
                                        <p:cTn id="28" dur="500" fill="hold"/>
                                        <p:tgtEl>
                                          <p:spTgt spid="31"/>
                                        </p:tgtEl>
                                        <p:attrNameLst>
                                          <p:attrName>ppt_y</p:attrName>
                                        </p:attrNameLst>
                                      </p:cBhvr>
                                      <p:tavLst>
                                        <p:tav tm="0">
                                          <p:val>
                                            <p:strVal val="#ppt_y"/>
                                          </p:val>
                                        </p:tav>
                                        <p:tav tm="100000">
                                          <p:val>
                                            <p:strVal val="#ppt_y"/>
                                          </p:val>
                                        </p:tav>
                                      </p:tavLst>
                                    </p:anim>
                                  </p:childTnLst>
                                </p:cTn>
                              </p:par>
                              <p:par>
                                <p:cTn id="29" presetID="2" presetClass="entr" presetSubtype="2" fill="hold" nodeType="withEffect">
                                  <p:stCondLst>
                                    <p:cond delay="0"/>
                                  </p:stCondLst>
                                  <p:childTnLst>
                                    <p:set>
                                      <p:cBhvr>
                                        <p:cTn id="30" dur="1" fill="hold">
                                          <p:stCondLst>
                                            <p:cond delay="0"/>
                                          </p:stCondLst>
                                        </p:cTn>
                                        <p:tgtEl>
                                          <p:spTgt spid="32"/>
                                        </p:tgtEl>
                                        <p:attrNameLst>
                                          <p:attrName>style.visibility</p:attrName>
                                        </p:attrNameLst>
                                      </p:cBhvr>
                                      <p:to>
                                        <p:strVal val="visible"/>
                                      </p:to>
                                    </p:set>
                                    <p:anim calcmode="lin" valueType="num">
                                      <p:cBhvr additive="base">
                                        <p:cTn id="31" dur="500" fill="hold"/>
                                        <p:tgtEl>
                                          <p:spTgt spid="32"/>
                                        </p:tgtEl>
                                        <p:attrNameLst>
                                          <p:attrName>ppt_x</p:attrName>
                                        </p:attrNameLst>
                                      </p:cBhvr>
                                      <p:tavLst>
                                        <p:tav tm="0">
                                          <p:val>
                                            <p:strVal val="1+#ppt_w/2"/>
                                          </p:val>
                                        </p:tav>
                                        <p:tav tm="100000">
                                          <p:val>
                                            <p:strVal val="#ppt_x"/>
                                          </p:val>
                                        </p:tav>
                                      </p:tavLst>
                                    </p:anim>
                                    <p:anim calcmode="lin" valueType="num">
                                      <p:cBhvr additive="base">
                                        <p:cTn id="32" dur="500" fill="hold"/>
                                        <p:tgtEl>
                                          <p:spTgt spid="3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8" grpId="0">
        <p:bldAsOne/>
      </p:bldGraphic>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B898C741-99BD-4D79-A33D-C4D146260268}"/>
              </a:ext>
            </a:extLst>
          </p:cNvPr>
          <p:cNvGrpSpPr/>
          <p:nvPr/>
        </p:nvGrpSpPr>
        <p:grpSpPr>
          <a:xfrm>
            <a:off x="1788461" y="1789117"/>
            <a:ext cx="4227376" cy="847725"/>
            <a:chOff x="5568830" y="2680899"/>
            <a:chExt cx="3079870" cy="847725"/>
          </a:xfrm>
        </p:grpSpPr>
        <p:sp>
          <p:nvSpPr>
            <p:cNvPr id="11" name="Cube 10">
              <a:extLst>
                <a:ext uri="{FF2B5EF4-FFF2-40B4-BE49-F238E27FC236}">
                  <a16:creationId xmlns:a16="http://schemas.microsoft.com/office/drawing/2014/main" id="{02DC13D2-8A26-4DB4-9E64-758238473B97}"/>
                </a:ext>
              </a:extLst>
            </p:cNvPr>
            <p:cNvSpPr/>
            <p:nvPr/>
          </p:nvSpPr>
          <p:spPr>
            <a:xfrm>
              <a:off x="5568830" y="2680899"/>
              <a:ext cx="3079870" cy="847725"/>
            </a:xfrm>
            <a:prstGeom prst="cube">
              <a:avLst/>
            </a:prstGeom>
            <a:solidFill>
              <a:srgbClr val="FF000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cap="all" dirty="0">
                <a:solidFill>
                  <a:schemeClr val="accent1"/>
                </a:solidFill>
                <a:latin typeface="Gotham Book" charset="0"/>
                <a:ea typeface="Gotham Book" charset="0"/>
                <a:cs typeface="Gotham Book" charset="0"/>
              </a:endParaRPr>
            </a:p>
          </p:txBody>
        </p:sp>
        <p:sp>
          <p:nvSpPr>
            <p:cNvPr id="16" name="TextBox 15">
              <a:extLst>
                <a:ext uri="{FF2B5EF4-FFF2-40B4-BE49-F238E27FC236}">
                  <a16:creationId xmlns:a16="http://schemas.microsoft.com/office/drawing/2014/main" id="{DFB6F050-580B-45EB-A11B-08C57D6B8C97}"/>
                </a:ext>
              </a:extLst>
            </p:cNvPr>
            <p:cNvSpPr txBox="1"/>
            <p:nvPr/>
          </p:nvSpPr>
          <p:spPr>
            <a:xfrm>
              <a:off x="5568830" y="2995491"/>
              <a:ext cx="2851270" cy="369332"/>
            </a:xfrm>
            <a:prstGeom prst="rect">
              <a:avLst/>
            </a:prstGeom>
            <a:noFill/>
          </p:spPr>
          <p:txBody>
            <a:bodyPr wrap="square" rtlCol="0">
              <a:spAutoFit/>
            </a:bodyPr>
            <a:lstStyle/>
            <a:p>
              <a:pPr algn="ctr"/>
              <a:r>
                <a:rPr lang="en-US" b="1" dirty="0">
                  <a:solidFill>
                    <a:schemeClr val="bg1"/>
                  </a:solidFill>
                </a:rPr>
                <a:t>TOIL</a:t>
              </a:r>
            </a:p>
          </p:txBody>
        </p:sp>
      </p:grpSp>
      <p:sp>
        <p:nvSpPr>
          <p:cNvPr id="3" name="Title 2"/>
          <p:cNvSpPr>
            <a:spLocks noGrp="1"/>
          </p:cNvSpPr>
          <p:nvPr>
            <p:ph type="title"/>
          </p:nvPr>
        </p:nvSpPr>
        <p:spPr/>
        <p:txBody>
          <a:bodyPr/>
          <a:lstStyle/>
          <a:p>
            <a:r>
              <a:rPr lang="en-US" dirty="0"/>
              <a:t>Finding Time To Reduce Toil</a:t>
            </a:r>
          </a:p>
        </p:txBody>
      </p:sp>
      <p:grpSp>
        <p:nvGrpSpPr>
          <p:cNvPr id="20" name="Group 19"/>
          <p:cNvGrpSpPr/>
          <p:nvPr/>
        </p:nvGrpSpPr>
        <p:grpSpPr>
          <a:xfrm>
            <a:off x="5876200" y="1780776"/>
            <a:ext cx="4289612" cy="847725"/>
            <a:chOff x="8555526" y="2659111"/>
            <a:chExt cx="1314451" cy="847725"/>
          </a:xfrm>
        </p:grpSpPr>
        <p:sp>
          <p:nvSpPr>
            <p:cNvPr id="14" name="Cube 13"/>
            <p:cNvSpPr/>
            <p:nvPr/>
          </p:nvSpPr>
          <p:spPr>
            <a:xfrm>
              <a:off x="8555526" y="2659111"/>
              <a:ext cx="1314451" cy="847725"/>
            </a:xfrm>
            <a:prstGeom prst="cube">
              <a:avLst/>
            </a:prstGeom>
            <a:solidFill>
              <a:srgbClr val="00B05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cap="all" dirty="0">
                <a:solidFill>
                  <a:schemeClr val="accent1"/>
                </a:solidFill>
                <a:latin typeface="Gotham Book" charset="0"/>
                <a:ea typeface="Gotham Book" charset="0"/>
                <a:cs typeface="Gotham Book" charset="0"/>
              </a:endParaRPr>
            </a:p>
          </p:txBody>
        </p:sp>
        <p:sp>
          <p:nvSpPr>
            <p:cNvPr id="15" name="TextBox 14"/>
            <p:cNvSpPr txBox="1"/>
            <p:nvPr/>
          </p:nvSpPr>
          <p:spPr>
            <a:xfrm>
              <a:off x="8555526" y="2977216"/>
              <a:ext cx="1187340" cy="369332"/>
            </a:xfrm>
            <a:prstGeom prst="rect">
              <a:avLst/>
            </a:prstGeom>
            <a:noFill/>
          </p:spPr>
          <p:txBody>
            <a:bodyPr wrap="square" rtlCol="0">
              <a:spAutoFit/>
            </a:bodyPr>
            <a:lstStyle/>
            <a:p>
              <a:pPr algn="ctr"/>
              <a:r>
                <a:rPr lang="en-US" dirty="0">
                  <a:solidFill>
                    <a:schemeClr val="bg1"/>
                  </a:solidFill>
                </a:rPr>
                <a:t>Engineering Work </a:t>
              </a:r>
            </a:p>
          </p:txBody>
        </p:sp>
      </p:grpSp>
      <p:graphicFrame>
        <p:nvGraphicFramePr>
          <p:cNvPr id="18" name="TextBox 1">
            <a:extLst>
              <a:ext uri="{FF2B5EF4-FFF2-40B4-BE49-F238E27FC236}">
                <a16:creationId xmlns:a16="http://schemas.microsoft.com/office/drawing/2014/main" id="{99311067-EF53-46C8-8995-302830B75D32}"/>
              </a:ext>
            </a:extLst>
          </p:cNvPr>
          <p:cNvGraphicFramePr/>
          <p:nvPr/>
        </p:nvGraphicFramePr>
        <p:xfrm>
          <a:off x="1485900" y="3316346"/>
          <a:ext cx="9220200" cy="24975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27" name="Group 26">
            <a:extLst>
              <a:ext uri="{FF2B5EF4-FFF2-40B4-BE49-F238E27FC236}">
                <a16:creationId xmlns:a16="http://schemas.microsoft.com/office/drawing/2014/main" id="{0A7F836C-CB5A-4FD2-9993-0A0B3D9194A1}"/>
              </a:ext>
            </a:extLst>
          </p:cNvPr>
          <p:cNvGrpSpPr/>
          <p:nvPr/>
        </p:nvGrpSpPr>
        <p:grpSpPr>
          <a:xfrm>
            <a:off x="6207850" y="3329793"/>
            <a:ext cx="1920124" cy="1152074"/>
            <a:chOff x="4706106" y="692"/>
            <a:chExt cx="1920124" cy="1152074"/>
          </a:xfrm>
        </p:grpSpPr>
        <p:sp>
          <p:nvSpPr>
            <p:cNvPr id="43" name="Rectangle 42">
              <a:extLst>
                <a:ext uri="{FF2B5EF4-FFF2-40B4-BE49-F238E27FC236}">
                  <a16:creationId xmlns:a16="http://schemas.microsoft.com/office/drawing/2014/main" id="{C141DE2F-92A1-4DF6-9EF0-875540B5ECF2}"/>
                </a:ext>
              </a:extLst>
            </p:cNvPr>
            <p:cNvSpPr/>
            <p:nvPr/>
          </p:nvSpPr>
          <p:spPr>
            <a:xfrm>
              <a:off x="4706106" y="692"/>
              <a:ext cx="1920124" cy="1152074"/>
            </a:xfrm>
            <a:prstGeom prst="rect">
              <a:avLst/>
            </a:prstGeom>
          </p:spPr>
          <p:style>
            <a:lnRef idx="0">
              <a:schemeClr val="lt1">
                <a:hueOff val="0"/>
                <a:satOff val="0"/>
                <a:lumOff val="0"/>
                <a:alphaOff val="0"/>
              </a:schemeClr>
            </a:lnRef>
            <a:fillRef idx="3">
              <a:schemeClr val="accent5">
                <a:hueOff val="0"/>
                <a:satOff val="0"/>
                <a:lumOff val="0"/>
                <a:alphaOff val="0"/>
              </a:schemeClr>
            </a:fillRef>
            <a:effectRef idx="3">
              <a:schemeClr val="accent5">
                <a:hueOff val="0"/>
                <a:satOff val="0"/>
                <a:lumOff val="0"/>
                <a:alphaOff val="0"/>
              </a:schemeClr>
            </a:effectRef>
            <a:fontRef idx="minor">
              <a:schemeClr val="lt1"/>
            </a:fontRef>
          </p:style>
        </p:sp>
        <p:sp>
          <p:nvSpPr>
            <p:cNvPr id="44" name="TextBox 43">
              <a:extLst>
                <a:ext uri="{FF2B5EF4-FFF2-40B4-BE49-F238E27FC236}">
                  <a16:creationId xmlns:a16="http://schemas.microsoft.com/office/drawing/2014/main" id="{BC086F0A-C162-4C5A-BBA8-799367853466}"/>
                </a:ext>
              </a:extLst>
            </p:cNvPr>
            <p:cNvSpPr txBox="1"/>
            <p:nvPr/>
          </p:nvSpPr>
          <p:spPr>
            <a:xfrm>
              <a:off x="4706106" y="692"/>
              <a:ext cx="1920124" cy="115207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Alerting</a:t>
              </a:r>
            </a:p>
          </p:txBody>
        </p:sp>
      </p:grpSp>
      <p:grpSp>
        <p:nvGrpSpPr>
          <p:cNvPr id="28" name="Group 27">
            <a:extLst>
              <a:ext uri="{FF2B5EF4-FFF2-40B4-BE49-F238E27FC236}">
                <a16:creationId xmlns:a16="http://schemas.microsoft.com/office/drawing/2014/main" id="{D460EC36-27C0-411B-9AD0-D24579D32518}"/>
              </a:ext>
            </a:extLst>
          </p:cNvPr>
          <p:cNvGrpSpPr/>
          <p:nvPr/>
        </p:nvGrpSpPr>
        <p:grpSpPr>
          <a:xfrm>
            <a:off x="8319987" y="3329793"/>
            <a:ext cx="1920124" cy="1152074"/>
            <a:chOff x="6818243" y="692"/>
            <a:chExt cx="1920124" cy="1152074"/>
          </a:xfrm>
        </p:grpSpPr>
        <p:sp>
          <p:nvSpPr>
            <p:cNvPr id="41" name="Rectangle 40">
              <a:extLst>
                <a:ext uri="{FF2B5EF4-FFF2-40B4-BE49-F238E27FC236}">
                  <a16:creationId xmlns:a16="http://schemas.microsoft.com/office/drawing/2014/main" id="{931C0F53-ECDD-4DA5-B9BD-4E1B94992F12}"/>
                </a:ext>
              </a:extLst>
            </p:cNvPr>
            <p:cNvSpPr/>
            <p:nvPr/>
          </p:nvSpPr>
          <p:spPr>
            <a:xfrm>
              <a:off x="6818243" y="692"/>
              <a:ext cx="1920124" cy="1152074"/>
            </a:xfrm>
            <a:prstGeom prst="rect">
              <a:avLst/>
            </a:prstGeom>
          </p:spPr>
          <p:style>
            <a:lnRef idx="0">
              <a:schemeClr val="lt1">
                <a:hueOff val="0"/>
                <a:satOff val="0"/>
                <a:lumOff val="0"/>
                <a:alphaOff val="0"/>
              </a:schemeClr>
            </a:lnRef>
            <a:fillRef idx="3">
              <a:schemeClr val="accent5">
                <a:hueOff val="0"/>
                <a:satOff val="0"/>
                <a:lumOff val="0"/>
                <a:alphaOff val="0"/>
              </a:schemeClr>
            </a:fillRef>
            <a:effectRef idx="3">
              <a:schemeClr val="accent5">
                <a:hueOff val="0"/>
                <a:satOff val="0"/>
                <a:lumOff val="0"/>
                <a:alphaOff val="0"/>
              </a:schemeClr>
            </a:effectRef>
            <a:fontRef idx="minor">
              <a:schemeClr val="lt1"/>
            </a:fontRef>
          </p:style>
        </p:sp>
        <p:sp>
          <p:nvSpPr>
            <p:cNvPr id="42" name="TextBox 41">
              <a:extLst>
                <a:ext uri="{FF2B5EF4-FFF2-40B4-BE49-F238E27FC236}">
                  <a16:creationId xmlns:a16="http://schemas.microsoft.com/office/drawing/2014/main" id="{83462900-F5E5-42FB-A675-DA241C420069}"/>
                </a:ext>
              </a:extLst>
            </p:cNvPr>
            <p:cNvSpPr txBox="1"/>
            <p:nvPr/>
          </p:nvSpPr>
          <p:spPr>
            <a:xfrm>
              <a:off x="6818243" y="692"/>
              <a:ext cx="1920124" cy="115207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On-Call Rotations</a:t>
              </a:r>
            </a:p>
          </p:txBody>
        </p:sp>
      </p:grpSp>
      <p:grpSp>
        <p:nvGrpSpPr>
          <p:cNvPr id="29" name="Group 28">
            <a:extLst>
              <a:ext uri="{FF2B5EF4-FFF2-40B4-BE49-F238E27FC236}">
                <a16:creationId xmlns:a16="http://schemas.microsoft.com/office/drawing/2014/main" id="{7C8BBA20-CB00-4685-A7A2-CE97991780F5}"/>
              </a:ext>
            </a:extLst>
          </p:cNvPr>
          <p:cNvGrpSpPr/>
          <p:nvPr/>
        </p:nvGrpSpPr>
        <p:grpSpPr>
          <a:xfrm>
            <a:off x="1983575" y="4673881"/>
            <a:ext cx="1920124" cy="1152074"/>
            <a:chOff x="481831" y="1344780"/>
            <a:chExt cx="1920124" cy="1152074"/>
          </a:xfrm>
        </p:grpSpPr>
        <p:sp>
          <p:nvSpPr>
            <p:cNvPr id="39" name="Rectangle 38">
              <a:extLst>
                <a:ext uri="{FF2B5EF4-FFF2-40B4-BE49-F238E27FC236}">
                  <a16:creationId xmlns:a16="http://schemas.microsoft.com/office/drawing/2014/main" id="{26C50FD0-C70B-443E-901F-A82C20E7F0D0}"/>
                </a:ext>
              </a:extLst>
            </p:cNvPr>
            <p:cNvSpPr/>
            <p:nvPr/>
          </p:nvSpPr>
          <p:spPr>
            <a:xfrm>
              <a:off x="481831" y="1344780"/>
              <a:ext cx="1920124" cy="1152074"/>
            </a:xfrm>
            <a:prstGeom prst="rect">
              <a:avLst/>
            </a:prstGeom>
          </p:spPr>
          <p:style>
            <a:lnRef idx="0">
              <a:schemeClr val="lt1">
                <a:hueOff val="0"/>
                <a:satOff val="0"/>
                <a:lumOff val="0"/>
                <a:alphaOff val="0"/>
              </a:schemeClr>
            </a:lnRef>
            <a:fillRef idx="3">
              <a:schemeClr val="accent5">
                <a:hueOff val="0"/>
                <a:satOff val="0"/>
                <a:lumOff val="0"/>
                <a:alphaOff val="0"/>
              </a:schemeClr>
            </a:fillRef>
            <a:effectRef idx="3">
              <a:schemeClr val="accent5">
                <a:hueOff val="0"/>
                <a:satOff val="0"/>
                <a:lumOff val="0"/>
                <a:alphaOff val="0"/>
              </a:schemeClr>
            </a:effectRef>
            <a:fontRef idx="minor">
              <a:schemeClr val="lt1"/>
            </a:fontRef>
          </p:style>
        </p:sp>
        <p:sp>
          <p:nvSpPr>
            <p:cNvPr id="40" name="TextBox 39">
              <a:extLst>
                <a:ext uri="{FF2B5EF4-FFF2-40B4-BE49-F238E27FC236}">
                  <a16:creationId xmlns:a16="http://schemas.microsoft.com/office/drawing/2014/main" id="{ADD5BFDE-E2B2-4DD9-89D5-4EC6706E13E5}"/>
                </a:ext>
              </a:extLst>
            </p:cNvPr>
            <p:cNvSpPr txBox="1"/>
            <p:nvPr/>
          </p:nvSpPr>
          <p:spPr>
            <a:xfrm>
              <a:off x="481831" y="1344780"/>
              <a:ext cx="1920124" cy="115207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Inventory</a:t>
              </a:r>
            </a:p>
          </p:txBody>
        </p:sp>
      </p:grpSp>
      <p:grpSp>
        <p:nvGrpSpPr>
          <p:cNvPr id="30" name="Group 29">
            <a:extLst>
              <a:ext uri="{FF2B5EF4-FFF2-40B4-BE49-F238E27FC236}">
                <a16:creationId xmlns:a16="http://schemas.microsoft.com/office/drawing/2014/main" id="{9DBE13E8-006F-4AE9-86EE-8703608B5538}"/>
              </a:ext>
            </a:extLst>
          </p:cNvPr>
          <p:cNvGrpSpPr/>
          <p:nvPr/>
        </p:nvGrpSpPr>
        <p:grpSpPr>
          <a:xfrm>
            <a:off x="4095713" y="4673881"/>
            <a:ext cx="1920124" cy="1152074"/>
            <a:chOff x="2593969" y="1344780"/>
            <a:chExt cx="1920124" cy="1152074"/>
          </a:xfrm>
        </p:grpSpPr>
        <p:sp>
          <p:nvSpPr>
            <p:cNvPr id="37" name="Rectangle 36">
              <a:extLst>
                <a:ext uri="{FF2B5EF4-FFF2-40B4-BE49-F238E27FC236}">
                  <a16:creationId xmlns:a16="http://schemas.microsoft.com/office/drawing/2014/main" id="{7CF32157-CE1E-414B-B81A-EC8DCC81182C}"/>
                </a:ext>
              </a:extLst>
            </p:cNvPr>
            <p:cNvSpPr/>
            <p:nvPr/>
          </p:nvSpPr>
          <p:spPr>
            <a:xfrm>
              <a:off x="2593969" y="1344780"/>
              <a:ext cx="1920124" cy="1152074"/>
            </a:xfrm>
            <a:prstGeom prst="rect">
              <a:avLst/>
            </a:prstGeom>
          </p:spPr>
          <p:style>
            <a:lnRef idx="0">
              <a:schemeClr val="lt1">
                <a:hueOff val="0"/>
                <a:satOff val="0"/>
                <a:lumOff val="0"/>
                <a:alphaOff val="0"/>
              </a:schemeClr>
            </a:lnRef>
            <a:fillRef idx="3">
              <a:schemeClr val="accent5">
                <a:hueOff val="0"/>
                <a:satOff val="0"/>
                <a:lumOff val="0"/>
                <a:alphaOff val="0"/>
              </a:schemeClr>
            </a:fillRef>
            <a:effectRef idx="3">
              <a:schemeClr val="accent5">
                <a:hueOff val="0"/>
                <a:satOff val="0"/>
                <a:lumOff val="0"/>
                <a:alphaOff val="0"/>
              </a:schemeClr>
            </a:effectRef>
            <a:fontRef idx="minor">
              <a:schemeClr val="lt1"/>
            </a:fontRef>
          </p:style>
        </p:sp>
        <p:sp>
          <p:nvSpPr>
            <p:cNvPr id="38" name="TextBox 37">
              <a:extLst>
                <a:ext uri="{FF2B5EF4-FFF2-40B4-BE49-F238E27FC236}">
                  <a16:creationId xmlns:a16="http://schemas.microsoft.com/office/drawing/2014/main" id="{C7CBA666-37A1-43BB-A9D6-2993B0AEC863}"/>
                </a:ext>
              </a:extLst>
            </p:cNvPr>
            <p:cNvSpPr txBox="1"/>
            <p:nvPr/>
          </p:nvSpPr>
          <p:spPr>
            <a:xfrm>
              <a:off x="2593969" y="1344780"/>
              <a:ext cx="1920124" cy="115207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err="1"/>
                <a:t>IaC</a:t>
              </a:r>
              <a:endParaRPr lang="en-US" sz="2700" kern="1200" dirty="0"/>
            </a:p>
          </p:txBody>
        </p:sp>
      </p:grpSp>
      <p:grpSp>
        <p:nvGrpSpPr>
          <p:cNvPr id="31" name="Group 30">
            <a:extLst>
              <a:ext uri="{FF2B5EF4-FFF2-40B4-BE49-F238E27FC236}">
                <a16:creationId xmlns:a16="http://schemas.microsoft.com/office/drawing/2014/main" id="{D83128F1-7C4B-4BA3-8FDC-07CCB8F9DD2F}"/>
              </a:ext>
            </a:extLst>
          </p:cNvPr>
          <p:cNvGrpSpPr/>
          <p:nvPr/>
        </p:nvGrpSpPr>
        <p:grpSpPr>
          <a:xfrm>
            <a:off x="6207850" y="4673881"/>
            <a:ext cx="1920124" cy="1152074"/>
            <a:chOff x="4706106" y="1344780"/>
            <a:chExt cx="1920124" cy="1152074"/>
          </a:xfrm>
        </p:grpSpPr>
        <p:sp>
          <p:nvSpPr>
            <p:cNvPr id="35" name="Rectangle 34">
              <a:extLst>
                <a:ext uri="{FF2B5EF4-FFF2-40B4-BE49-F238E27FC236}">
                  <a16:creationId xmlns:a16="http://schemas.microsoft.com/office/drawing/2014/main" id="{EB97F995-0196-4EB0-AA4E-D5E418539A7C}"/>
                </a:ext>
              </a:extLst>
            </p:cNvPr>
            <p:cNvSpPr/>
            <p:nvPr/>
          </p:nvSpPr>
          <p:spPr>
            <a:xfrm>
              <a:off x="4706106" y="1344780"/>
              <a:ext cx="1920124" cy="1152074"/>
            </a:xfrm>
            <a:prstGeom prst="rect">
              <a:avLst/>
            </a:prstGeom>
          </p:spPr>
          <p:style>
            <a:lnRef idx="0">
              <a:schemeClr val="lt1">
                <a:hueOff val="0"/>
                <a:satOff val="0"/>
                <a:lumOff val="0"/>
                <a:alphaOff val="0"/>
              </a:schemeClr>
            </a:lnRef>
            <a:fillRef idx="3">
              <a:schemeClr val="accent5">
                <a:hueOff val="0"/>
                <a:satOff val="0"/>
                <a:lumOff val="0"/>
                <a:alphaOff val="0"/>
              </a:schemeClr>
            </a:fillRef>
            <a:effectRef idx="3">
              <a:schemeClr val="accent5">
                <a:hueOff val="0"/>
                <a:satOff val="0"/>
                <a:lumOff val="0"/>
                <a:alphaOff val="0"/>
              </a:schemeClr>
            </a:effectRef>
            <a:fontRef idx="minor">
              <a:schemeClr val="lt1"/>
            </a:fontRef>
          </p:style>
        </p:sp>
        <p:sp>
          <p:nvSpPr>
            <p:cNvPr id="36" name="TextBox 35">
              <a:extLst>
                <a:ext uri="{FF2B5EF4-FFF2-40B4-BE49-F238E27FC236}">
                  <a16:creationId xmlns:a16="http://schemas.microsoft.com/office/drawing/2014/main" id="{7B66ECBE-3A52-4D5C-8ACB-01630A5F5A1B}"/>
                </a:ext>
              </a:extLst>
            </p:cNvPr>
            <p:cNvSpPr txBox="1"/>
            <p:nvPr/>
          </p:nvSpPr>
          <p:spPr>
            <a:xfrm>
              <a:off x="4706106" y="1344780"/>
              <a:ext cx="1920124" cy="115207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Incident Response</a:t>
              </a:r>
            </a:p>
          </p:txBody>
        </p:sp>
      </p:grpSp>
      <p:grpSp>
        <p:nvGrpSpPr>
          <p:cNvPr id="32" name="Group 31">
            <a:extLst>
              <a:ext uri="{FF2B5EF4-FFF2-40B4-BE49-F238E27FC236}">
                <a16:creationId xmlns:a16="http://schemas.microsoft.com/office/drawing/2014/main" id="{33574D6C-C67F-47CA-AC78-66A0D4D3F6FA}"/>
              </a:ext>
            </a:extLst>
          </p:cNvPr>
          <p:cNvGrpSpPr/>
          <p:nvPr/>
        </p:nvGrpSpPr>
        <p:grpSpPr>
          <a:xfrm>
            <a:off x="8319987" y="4673881"/>
            <a:ext cx="1920124" cy="1152074"/>
            <a:chOff x="6818243" y="1344780"/>
            <a:chExt cx="1920124" cy="1152074"/>
          </a:xfrm>
        </p:grpSpPr>
        <p:sp>
          <p:nvSpPr>
            <p:cNvPr id="33" name="Rectangle 32">
              <a:extLst>
                <a:ext uri="{FF2B5EF4-FFF2-40B4-BE49-F238E27FC236}">
                  <a16:creationId xmlns:a16="http://schemas.microsoft.com/office/drawing/2014/main" id="{719A59D0-728D-423F-95E8-E90B83A6AA6D}"/>
                </a:ext>
              </a:extLst>
            </p:cNvPr>
            <p:cNvSpPr/>
            <p:nvPr/>
          </p:nvSpPr>
          <p:spPr>
            <a:xfrm>
              <a:off x="6818243" y="1344780"/>
              <a:ext cx="1920124" cy="1152074"/>
            </a:xfrm>
            <a:prstGeom prst="rect">
              <a:avLst/>
            </a:prstGeom>
          </p:spPr>
          <p:style>
            <a:lnRef idx="0">
              <a:schemeClr val="lt1">
                <a:hueOff val="0"/>
                <a:satOff val="0"/>
                <a:lumOff val="0"/>
                <a:alphaOff val="0"/>
              </a:schemeClr>
            </a:lnRef>
            <a:fillRef idx="3">
              <a:schemeClr val="accent5">
                <a:hueOff val="0"/>
                <a:satOff val="0"/>
                <a:lumOff val="0"/>
                <a:alphaOff val="0"/>
              </a:schemeClr>
            </a:fillRef>
            <a:effectRef idx="3">
              <a:schemeClr val="accent5">
                <a:hueOff val="0"/>
                <a:satOff val="0"/>
                <a:lumOff val="0"/>
                <a:alphaOff val="0"/>
              </a:schemeClr>
            </a:effectRef>
            <a:fontRef idx="minor">
              <a:schemeClr val="lt1"/>
            </a:fontRef>
          </p:style>
        </p:sp>
        <p:sp>
          <p:nvSpPr>
            <p:cNvPr id="34" name="TextBox 33">
              <a:extLst>
                <a:ext uri="{FF2B5EF4-FFF2-40B4-BE49-F238E27FC236}">
                  <a16:creationId xmlns:a16="http://schemas.microsoft.com/office/drawing/2014/main" id="{50EEF0DE-AB64-4675-97CB-99C19AEEDF19}"/>
                </a:ext>
              </a:extLst>
            </p:cNvPr>
            <p:cNvSpPr txBox="1"/>
            <p:nvPr/>
          </p:nvSpPr>
          <p:spPr>
            <a:xfrm>
              <a:off x="6818243" y="1344780"/>
              <a:ext cx="1920124" cy="115207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Tool Evaluation</a:t>
              </a:r>
            </a:p>
          </p:txBody>
        </p:sp>
      </p:grpSp>
      <p:sp>
        <p:nvSpPr>
          <p:cNvPr id="2" name="TextBox 1">
            <a:extLst>
              <a:ext uri="{FF2B5EF4-FFF2-40B4-BE49-F238E27FC236}">
                <a16:creationId xmlns:a16="http://schemas.microsoft.com/office/drawing/2014/main" id="{2BC94E80-30EB-433B-BF98-D754451ADCF2}"/>
              </a:ext>
            </a:extLst>
          </p:cNvPr>
          <p:cNvSpPr txBox="1"/>
          <p:nvPr/>
        </p:nvSpPr>
        <p:spPr>
          <a:xfrm>
            <a:off x="5626159" y="1253916"/>
            <a:ext cx="939681" cy="461665"/>
          </a:xfrm>
          <a:prstGeom prst="rect">
            <a:avLst/>
          </a:prstGeom>
          <a:noFill/>
        </p:spPr>
        <p:txBody>
          <a:bodyPr wrap="none" rtlCol="0">
            <a:spAutoFit/>
          </a:bodyPr>
          <a:lstStyle/>
          <a:p>
            <a:r>
              <a:rPr lang="en-US" sz="2400" b="1" dirty="0"/>
              <a:t>50/50</a:t>
            </a:r>
          </a:p>
        </p:txBody>
      </p:sp>
      <p:grpSp>
        <p:nvGrpSpPr>
          <p:cNvPr id="45" name="Group 44">
            <a:extLst>
              <a:ext uri="{FF2B5EF4-FFF2-40B4-BE49-F238E27FC236}">
                <a16:creationId xmlns:a16="http://schemas.microsoft.com/office/drawing/2014/main" id="{C4335A85-6587-4BDA-8098-B0D23D763085}"/>
              </a:ext>
            </a:extLst>
          </p:cNvPr>
          <p:cNvGrpSpPr/>
          <p:nvPr/>
        </p:nvGrpSpPr>
        <p:grpSpPr>
          <a:xfrm>
            <a:off x="-65988" y="6352656"/>
            <a:ext cx="3600020" cy="438842"/>
            <a:chOff x="-65988" y="6352656"/>
            <a:chExt cx="3449705" cy="438842"/>
          </a:xfrm>
        </p:grpSpPr>
        <p:sp>
          <p:nvSpPr>
            <p:cNvPr id="46" name="Rounded Rectangle 17">
              <a:extLst>
                <a:ext uri="{FF2B5EF4-FFF2-40B4-BE49-F238E27FC236}">
                  <a16:creationId xmlns:a16="http://schemas.microsoft.com/office/drawing/2014/main" id="{3B2F6209-26D1-4E35-A3F2-914E55480105}"/>
                </a:ext>
              </a:extLst>
            </p:cNvPr>
            <p:cNvSpPr/>
            <p:nvPr/>
          </p:nvSpPr>
          <p:spPr>
            <a:xfrm>
              <a:off x="-65988" y="6352656"/>
              <a:ext cx="3349743" cy="438842"/>
            </a:xfrm>
            <a:prstGeom prst="round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descr="Image result for twitter symbol">
              <a:extLst>
                <a:ext uri="{FF2B5EF4-FFF2-40B4-BE49-F238E27FC236}">
                  <a16:creationId xmlns:a16="http://schemas.microsoft.com/office/drawing/2014/main" id="{3087BC86-CB3F-4D73-A92E-DA42CE3C319E}"/>
                </a:ext>
              </a:extLst>
            </p:cNvPr>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20162" y="6352656"/>
              <a:ext cx="551701" cy="413776"/>
            </a:xfrm>
            <a:prstGeom prst="rect">
              <a:avLst/>
            </a:prstGeom>
            <a:noFill/>
            <a:extLst>
              <a:ext uri="{909E8E84-426E-40DD-AFC4-6F175D3DCCD1}">
                <a14:hiddenFill xmlns:a14="http://schemas.microsoft.com/office/drawing/2010/main">
                  <a:solidFill>
                    <a:srgbClr val="FFFFFF"/>
                  </a:solidFill>
                </a14:hiddenFill>
              </a:ext>
            </a:extLst>
          </p:spPr>
        </p:pic>
        <p:sp>
          <p:nvSpPr>
            <p:cNvPr id="48" name="TextBox 47">
              <a:extLst>
                <a:ext uri="{FF2B5EF4-FFF2-40B4-BE49-F238E27FC236}">
                  <a16:creationId xmlns:a16="http://schemas.microsoft.com/office/drawing/2014/main" id="{7A5BCA77-A584-40D4-A339-2C517383673A}"/>
                </a:ext>
              </a:extLst>
            </p:cNvPr>
            <p:cNvSpPr txBox="1"/>
            <p:nvPr/>
          </p:nvSpPr>
          <p:spPr>
            <a:xfrm>
              <a:off x="373406" y="6368870"/>
              <a:ext cx="3010311" cy="369332"/>
            </a:xfrm>
            <a:prstGeom prst="rect">
              <a:avLst/>
            </a:prstGeom>
            <a:noFill/>
          </p:spPr>
          <p:txBody>
            <a:bodyPr wrap="none" rtlCol="0">
              <a:spAutoFit/>
            </a:bodyPr>
            <a:lstStyle/>
            <a:p>
              <a:r>
                <a:rPr lang="en-US" dirty="0"/>
                <a:t>@michaelswinslow  |  #does21</a:t>
              </a:r>
            </a:p>
          </p:txBody>
        </p:sp>
      </p:grpSp>
    </p:spTree>
    <p:extLst>
      <p:ext uri="{BB962C8B-B14F-4D97-AF65-F5344CB8AC3E}">
        <p14:creationId xmlns:p14="http://schemas.microsoft.com/office/powerpoint/2010/main" val="238117842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6" name="Picture 5" descr="Text, letter&#10;&#10;Description automatically generated">
            <a:extLst>
              <a:ext uri="{FF2B5EF4-FFF2-40B4-BE49-F238E27FC236}">
                <a16:creationId xmlns:a16="http://schemas.microsoft.com/office/drawing/2014/main" id="{0181D24B-1FEB-4743-94F5-F32CC33B1CA0}"/>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0" y="1282"/>
            <a:ext cx="12191980" cy="6856718"/>
          </a:xfrm>
          <a:prstGeom prst="rect">
            <a:avLst/>
          </a:prstGeom>
        </p:spPr>
      </p:pic>
      <p:pic>
        <p:nvPicPr>
          <p:cNvPr id="7" name="Picture 6">
            <a:extLst>
              <a:ext uri="{FF2B5EF4-FFF2-40B4-BE49-F238E27FC236}">
                <a16:creationId xmlns:a16="http://schemas.microsoft.com/office/drawing/2014/main" id="{D2C1B781-D144-4D11-9FA9-A29FE03A75E3}"/>
              </a:ext>
            </a:extLst>
          </p:cNvPr>
          <p:cNvPicPr>
            <a:picLocks noChangeAspect="1"/>
          </p:cNvPicPr>
          <p:nvPr/>
        </p:nvPicPr>
        <p:blipFill>
          <a:blip r:embed="rId3">
            <a:extLst>
              <a:ext uri="{BEBA8EAE-BF5A-486C-A8C5-ECC9F3942E4B}">
                <a14:imgProps xmlns:a14="http://schemas.microsoft.com/office/drawing/2010/main">
                  <a14:imgLayer r:embed="rId4">
                    <a14:imgEffect>
                      <a14:artisticBlur radius="7"/>
                    </a14:imgEffect>
                  </a14:imgLayer>
                </a14:imgProps>
              </a:ext>
            </a:extLst>
          </a:blip>
          <a:stretch>
            <a:fillRect/>
          </a:stretch>
        </p:blipFill>
        <p:spPr>
          <a:xfrm>
            <a:off x="3288646" y="2219044"/>
            <a:ext cx="3210254" cy="1035143"/>
          </a:xfrm>
          <a:prstGeom prst="rect">
            <a:avLst/>
          </a:prstGeom>
        </p:spPr>
      </p:pic>
      <p:sp>
        <p:nvSpPr>
          <p:cNvPr id="9" name="TextBox 8">
            <a:extLst>
              <a:ext uri="{FF2B5EF4-FFF2-40B4-BE49-F238E27FC236}">
                <a16:creationId xmlns:a16="http://schemas.microsoft.com/office/drawing/2014/main" id="{5EC61C0D-6E9E-4D52-B4D6-5CAFBA3B77CA}"/>
              </a:ext>
            </a:extLst>
          </p:cNvPr>
          <p:cNvSpPr txBox="1"/>
          <p:nvPr/>
        </p:nvSpPr>
        <p:spPr>
          <a:xfrm>
            <a:off x="484175" y="531096"/>
            <a:ext cx="4691990" cy="923330"/>
          </a:xfrm>
          <a:prstGeom prst="rect">
            <a:avLst/>
          </a:prstGeom>
          <a:no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none" rtlCol="0">
            <a:spAutoFit/>
          </a:bodyPr>
          <a:lstStyle/>
          <a:p>
            <a:r>
              <a:rPr lang="en-US" sz="5400" b="1" dirty="0">
                <a:solidFill>
                  <a:schemeClr val="bg1"/>
                </a:solidFill>
              </a:rPr>
              <a:t>3. BE SELECTIVE</a:t>
            </a:r>
          </a:p>
        </p:txBody>
      </p:sp>
      <p:pic>
        <p:nvPicPr>
          <p:cNvPr id="10" name="Picture 9">
            <a:extLst>
              <a:ext uri="{FF2B5EF4-FFF2-40B4-BE49-F238E27FC236}">
                <a16:creationId xmlns:a16="http://schemas.microsoft.com/office/drawing/2014/main" id="{E40FDCB3-1DEE-4FD6-92FB-FD8DFF8F04B4}"/>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0804585" y="5977286"/>
            <a:ext cx="1092264" cy="885396"/>
          </a:xfrm>
          <a:prstGeom prst="rect">
            <a:avLst/>
          </a:prstGeom>
        </p:spPr>
      </p:pic>
      <p:grpSp>
        <p:nvGrpSpPr>
          <p:cNvPr id="12" name="Group 11">
            <a:extLst>
              <a:ext uri="{FF2B5EF4-FFF2-40B4-BE49-F238E27FC236}">
                <a16:creationId xmlns:a16="http://schemas.microsoft.com/office/drawing/2014/main" id="{B748849B-704D-465E-92F5-29B38511B761}"/>
              </a:ext>
            </a:extLst>
          </p:cNvPr>
          <p:cNvGrpSpPr/>
          <p:nvPr/>
        </p:nvGrpSpPr>
        <p:grpSpPr>
          <a:xfrm>
            <a:off x="-65988" y="6352656"/>
            <a:ext cx="3600020" cy="438842"/>
            <a:chOff x="-65988" y="6352656"/>
            <a:chExt cx="3449705" cy="438842"/>
          </a:xfrm>
        </p:grpSpPr>
        <p:sp>
          <p:nvSpPr>
            <p:cNvPr id="13" name="Rounded Rectangle 17">
              <a:extLst>
                <a:ext uri="{FF2B5EF4-FFF2-40B4-BE49-F238E27FC236}">
                  <a16:creationId xmlns:a16="http://schemas.microsoft.com/office/drawing/2014/main" id="{D2F21AB1-E85E-48EC-9E68-124E1D4D991F}"/>
                </a:ext>
              </a:extLst>
            </p:cNvPr>
            <p:cNvSpPr/>
            <p:nvPr/>
          </p:nvSpPr>
          <p:spPr>
            <a:xfrm>
              <a:off x="-65988" y="6352656"/>
              <a:ext cx="3349743" cy="438842"/>
            </a:xfrm>
            <a:prstGeom prst="round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descr="Image result for twitter symbol">
              <a:extLst>
                <a:ext uri="{FF2B5EF4-FFF2-40B4-BE49-F238E27FC236}">
                  <a16:creationId xmlns:a16="http://schemas.microsoft.com/office/drawing/2014/main" id="{EDCC322B-0E06-490F-8C1B-EE4C5C0A12CA}"/>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20162" y="6352656"/>
              <a:ext cx="551701" cy="413776"/>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39D6F318-345F-4543-99C2-1F2FFAE6DC26}"/>
                </a:ext>
              </a:extLst>
            </p:cNvPr>
            <p:cNvSpPr txBox="1"/>
            <p:nvPr/>
          </p:nvSpPr>
          <p:spPr>
            <a:xfrm>
              <a:off x="373406" y="6368870"/>
              <a:ext cx="3010311" cy="369332"/>
            </a:xfrm>
            <a:prstGeom prst="rect">
              <a:avLst/>
            </a:prstGeom>
            <a:noFill/>
          </p:spPr>
          <p:txBody>
            <a:bodyPr wrap="none" rtlCol="0">
              <a:spAutoFit/>
            </a:bodyPr>
            <a:lstStyle/>
            <a:p>
              <a:r>
                <a:rPr lang="en-US" dirty="0"/>
                <a:t>@michaelswinslow  |  #does21</a:t>
              </a:r>
            </a:p>
          </p:txBody>
        </p:sp>
      </p:grpSp>
    </p:spTree>
    <p:extLst>
      <p:ext uri="{BB962C8B-B14F-4D97-AF65-F5344CB8AC3E}">
        <p14:creationId xmlns:p14="http://schemas.microsoft.com/office/powerpoint/2010/main" val="247261661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063690" y="2731808"/>
            <a:ext cx="10291665" cy="1325563"/>
          </a:xfrm>
        </p:spPr>
        <p:txBody>
          <a:bodyPr>
            <a:normAutofit fontScale="90000"/>
          </a:bodyPr>
          <a:lstStyle/>
          <a:p>
            <a:pPr algn="ctr"/>
            <a:r>
              <a:rPr lang="en-US" dirty="0"/>
              <a:t>“If an SRE team cannot regulate its own workload, it becomes the aggrieved party.” </a:t>
            </a:r>
            <a:r>
              <a:rPr lang="en-US" sz="4000" dirty="0">
                <a:solidFill>
                  <a:schemeClr val="accent5"/>
                </a:solidFill>
              </a:rPr>
              <a:t>– Damon Edwards</a:t>
            </a:r>
            <a:r>
              <a:rPr lang="en-US" sz="4000" b="1" dirty="0">
                <a:solidFill>
                  <a:schemeClr val="accent5"/>
                </a:solidFill>
              </a:rPr>
              <a:t>, PagerDuty</a:t>
            </a:r>
          </a:p>
        </p:txBody>
      </p:sp>
      <p:grpSp>
        <p:nvGrpSpPr>
          <p:cNvPr id="3" name="Group 2">
            <a:extLst>
              <a:ext uri="{FF2B5EF4-FFF2-40B4-BE49-F238E27FC236}">
                <a16:creationId xmlns:a16="http://schemas.microsoft.com/office/drawing/2014/main" id="{7961CB64-6679-4DA3-B733-11E9546D98D4}"/>
              </a:ext>
            </a:extLst>
          </p:cNvPr>
          <p:cNvGrpSpPr/>
          <p:nvPr/>
        </p:nvGrpSpPr>
        <p:grpSpPr>
          <a:xfrm>
            <a:off x="-65988" y="6352656"/>
            <a:ext cx="3600020" cy="438842"/>
            <a:chOff x="-65988" y="6352656"/>
            <a:chExt cx="3449705" cy="438842"/>
          </a:xfrm>
        </p:grpSpPr>
        <p:sp>
          <p:nvSpPr>
            <p:cNvPr id="4" name="Rounded Rectangle 17">
              <a:extLst>
                <a:ext uri="{FF2B5EF4-FFF2-40B4-BE49-F238E27FC236}">
                  <a16:creationId xmlns:a16="http://schemas.microsoft.com/office/drawing/2014/main" id="{506573DE-B0CD-41A5-B88D-7FBDE3F9149D}"/>
                </a:ext>
              </a:extLst>
            </p:cNvPr>
            <p:cNvSpPr/>
            <p:nvPr/>
          </p:nvSpPr>
          <p:spPr>
            <a:xfrm>
              <a:off x="-65988" y="6352656"/>
              <a:ext cx="3349743" cy="438842"/>
            </a:xfrm>
            <a:prstGeom prst="round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Image result for twitter symbol">
              <a:extLst>
                <a:ext uri="{FF2B5EF4-FFF2-40B4-BE49-F238E27FC236}">
                  <a16:creationId xmlns:a16="http://schemas.microsoft.com/office/drawing/2014/main" id="{B367F19E-0ED3-4BE1-9BC2-16938C5F953A}"/>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20162" y="6352656"/>
              <a:ext cx="551701" cy="41377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F037BF12-F1FC-4777-B5D0-03436A6A2DEE}"/>
                </a:ext>
              </a:extLst>
            </p:cNvPr>
            <p:cNvSpPr txBox="1"/>
            <p:nvPr/>
          </p:nvSpPr>
          <p:spPr>
            <a:xfrm>
              <a:off x="373406" y="6368870"/>
              <a:ext cx="3010311" cy="369332"/>
            </a:xfrm>
            <a:prstGeom prst="rect">
              <a:avLst/>
            </a:prstGeom>
            <a:noFill/>
          </p:spPr>
          <p:txBody>
            <a:bodyPr wrap="none" rtlCol="0">
              <a:spAutoFit/>
            </a:bodyPr>
            <a:lstStyle/>
            <a:p>
              <a:r>
                <a:rPr lang="en-US" dirty="0"/>
                <a:t>@michaelswinslow  |  #does21</a:t>
              </a:r>
            </a:p>
          </p:txBody>
        </p:sp>
      </p:grpSp>
    </p:spTree>
    <p:extLst>
      <p:ext uri="{BB962C8B-B14F-4D97-AF65-F5344CB8AC3E}">
        <p14:creationId xmlns:p14="http://schemas.microsoft.com/office/powerpoint/2010/main" val="94705010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ECC07320-C2CA-4E29-8481-9D9E143C7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C8E198D7-CFA0-4944-BBCB-E8EDC3D6F051}"/>
              </a:ext>
            </a:extLst>
          </p:cNvPr>
          <p:cNvSpPr txBox="1"/>
          <p:nvPr/>
        </p:nvSpPr>
        <p:spPr>
          <a:xfrm>
            <a:off x="3790477" y="522527"/>
            <a:ext cx="8287264" cy="3719383"/>
          </a:xfrm>
          <a:prstGeom prst="rect">
            <a:avLst/>
          </a:prstGeom>
          <a:noFill/>
        </p:spPr>
        <p:txBody>
          <a:bodyPr vert="horz" lIns="91440" tIns="45720" rIns="91440" bIns="45720" rtlCol="0" anchor="b">
            <a:normAutofit/>
          </a:bodyPr>
          <a:lstStyle/>
          <a:p>
            <a:pPr>
              <a:lnSpc>
                <a:spcPct val="90000"/>
              </a:lnSpc>
              <a:spcBef>
                <a:spcPct val="0"/>
              </a:spcBef>
              <a:spcAft>
                <a:spcPts val="600"/>
              </a:spcAft>
            </a:pPr>
            <a:endParaRPr lang="en-US" sz="2500" dirty="0">
              <a:latin typeface="+mj-lt"/>
              <a:ea typeface="+mj-ea"/>
              <a:cs typeface="+mj-cs"/>
            </a:endParaRPr>
          </a:p>
          <a:p>
            <a:pPr>
              <a:lnSpc>
                <a:spcPct val="90000"/>
              </a:lnSpc>
              <a:spcBef>
                <a:spcPct val="0"/>
              </a:spcBef>
              <a:spcAft>
                <a:spcPts val="600"/>
              </a:spcAft>
            </a:pPr>
            <a:endParaRPr lang="en-US" sz="2500" dirty="0">
              <a:latin typeface="+mj-lt"/>
              <a:ea typeface="+mj-ea"/>
              <a:cs typeface="+mj-cs"/>
            </a:endParaRPr>
          </a:p>
          <a:p>
            <a:pPr>
              <a:lnSpc>
                <a:spcPct val="90000"/>
              </a:lnSpc>
              <a:spcBef>
                <a:spcPct val="0"/>
              </a:spcBef>
              <a:spcAft>
                <a:spcPts val="600"/>
              </a:spcAft>
            </a:pPr>
            <a:endParaRPr lang="en-US" sz="2500" dirty="0">
              <a:latin typeface="+mj-lt"/>
              <a:ea typeface="+mj-ea"/>
              <a:cs typeface="+mj-cs"/>
            </a:endParaRPr>
          </a:p>
          <a:p>
            <a:pPr marL="342900" indent="-342900">
              <a:lnSpc>
                <a:spcPct val="90000"/>
              </a:lnSpc>
              <a:spcBef>
                <a:spcPct val="0"/>
              </a:spcBef>
              <a:spcAft>
                <a:spcPts val="600"/>
              </a:spcAft>
              <a:buFont typeface="Arial" panose="020B0604020202020204" pitchFamily="34" charset="0"/>
              <a:buChar char="•"/>
            </a:pPr>
            <a:r>
              <a:rPr lang="en-US" sz="3600" dirty="0">
                <a:latin typeface="+mj-lt"/>
                <a:ea typeface="+mj-ea"/>
                <a:cs typeface="+mj-cs"/>
              </a:rPr>
              <a:t>Treat SRE as a premium service</a:t>
            </a:r>
          </a:p>
          <a:p>
            <a:pPr marL="342900" indent="-342900">
              <a:lnSpc>
                <a:spcPct val="90000"/>
              </a:lnSpc>
              <a:spcBef>
                <a:spcPct val="0"/>
              </a:spcBef>
              <a:spcAft>
                <a:spcPts val="600"/>
              </a:spcAft>
              <a:buFont typeface="Arial" panose="020B0604020202020204" pitchFamily="34" charset="0"/>
              <a:buChar char="•"/>
            </a:pPr>
            <a:r>
              <a:rPr lang="en-US" sz="3600" dirty="0">
                <a:latin typeface="+mj-lt"/>
                <a:ea typeface="+mj-ea"/>
                <a:cs typeface="+mj-cs"/>
              </a:rPr>
              <a:t>Encourage standards / economy of scale</a:t>
            </a:r>
          </a:p>
          <a:p>
            <a:pPr marL="342900" indent="-342900">
              <a:lnSpc>
                <a:spcPct val="90000"/>
              </a:lnSpc>
              <a:spcBef>
                <a:spcPct val="0"/>
              </a:spcBef>
              <a:spcAft>
                <a:spcPts val="600"/>
              </a:spcAft>
              <a:buFont typeface="Arial" panose="020B0604020202020204" pitchFamily="34" charset="0"/>
              <a:buChar char="•"/>
            </a:pPr>
            <a:r>
              <a:rPr lang="en-US" sz="3600" dirty="0">
                <a:latin typeface="+mj-lt"/>
                <a:ea typeface="+mj-ea"/>
                <a:cs typeface="+mj-cs"/>
              </a:rPr>
              <a:t>Fortify your team’s strengths</a:t>
            </a:r>
          </a:p>
        </p:txBody>
      </p:sp>
      <p:pic>
        <p:nvPicPr>
          <p:cNvPr id="9218" name="Picture 2" descr="Handing off a project to a client; what are the risks and challenges? –  Cequan Zhen's Blog For CS100W">
            <a:extLst>
              <a:ext uri="{FF2B5EF4-FFF2-40B4-BE49-F238E27FC236}">
                <a16:creationId xmlns:a16="http://schemas.microsoft.com/office/drawing/2014/main" id="{A01104F3-5D88-446A-AA3C-72F4F57FCF41}"/>
              </a:ext>
            </a:extLst>
          </p:cNvPr>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r="-1"/>
          <a:stretch/>
        </p:blipFill>
        <p:spPr bwMode="auto">
          <a:xfrm>
            <a:off x="-6098" y="1512797"/>
            <a:ext cx="3907785" cy="3832405"/>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75565515-FE47-413C-A622-740978B8AB0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804585" y="5977286"/>
            <a:ext cx="1092264" cy="885396"/>
          </a:xfrm>
          <a:prstGeom prst="rect">
            <a:avLst/>
          </a:prstGeom>
        </p:spPr>
      </p:pic>
      <p:sp>
        <p:nvSpPr>
          <p:cNvPr id="8" name="Rectangle 7">
            <a:extLst>
              <a:ext uri="{FF2B5EF4-FFF2-40B4-BE49-F238E27FC236}">
                <a16:creationId xmlns:a16="http://schemas.microsoft.com/office/drawing/2014/main" id="{23DFD9CA-BCC3-42A0-A042-902054A77A31}"/>
              </a:ext>
            </a:extLst>
          </p:cNvPr>
          <p:cNvSpPr/>
          <p:nvPr/>
        </p:nvSpPr>
        <p:spPr>
          <a:xfrm>
            <a:off x="3049" y="409505"/>
            <a:ext cx="12185902" cy="701731"/>
          </a:xfrm>
          <a:prstGeom prst="rect">
            <a:avLst/>
          </a:prstGeom>
        </p:spPr>
        <p:txBody>
          <a:bodyPr wrap="square">
            <a:spAutoFit/>
          </a:bodyPr>
          <a:lstStyle/>
          <a:p>
            <a:pPr algn="ctr">
              <a:lnSpc>
                <a:spcPct val="90000"/>
              </a:lnSpc>
              <a:spcBef>
                <a:spcPct val="0"/>
              </a:spcBef>
              <a:spcAft>
                <a:spcPts val="600"/>
              </a:spcAft>
            </a:pPr>
            <a:r>
              <a:rPr lang="en-US" sz="4400" b="1" dirty="0"/>
              <a:t>If handing Off to SRE Was Not a Right</a:t>
            </a:r>
          </a:p>
        </p:txBody>
      </p:sp>
      <p:grpSp>
        <p:nvGrpSpPr>
          <p:cNvPr id="21" name="Group 20">
            <a:extLst>
              <a:ext uri="{FF2B5EF4-FFF2-40B4-BE49-F238E27FC236}">
                <a16:creationId xmlns:a16="http://schemas.microsoft.com/office/drawing/2014/main" id="{04A18553-26F5-47D4-9A5A-9D37700C7C50}"/>
              </a:ext>
            </a:extLst>
          </p:cNvPr>
          <p:cNvGrpSpPr/>
          <p:nvPr/>
        </p:nvGrpSpPr>
        <p:grpSpPr>
          <a:xfrm>
            <a:off x="-65988" y="6352656"/>
            <a:ext cx="3600020" cy="438842"/>
            <a:chOff x="-65988" y="6352656"/>
            <a:chExt cx="3449705" cy="438842"/>
          </a:xfrm>
        </p:grpSpPr>
        <p:sp>
          <p:nvSpPr>
            <p:cNvPr id="22" name="Rounded Rectangle 17">
              <a:extLst>
                <a:ext uri="{FF2B5EF4-FFF2-40B4-BE49-F238E27FC236}">
                  <a16:creationId xmlns:a16="http://schemas.microsoft.com/office/drawing/2014/main" id="{AEE133F3-B88A-463C-90D1-7A98E644E922}"/>
                </a:ext>
              </a:extLst>
            </p:cNvPr>
            <p:cNvSpPr/>
            <p:nvPr/>
          </p:nvSpPr>
          <p:spPr>
            <a:xfrm>
              <a:off x="-65988" y="6352656"/>
              <a:ext cx="3349743" cy="438842"/>
            </a:xfrm>
            <a:prstGeom prst="round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descr="Image result for twitter symbol">
              <a:extLst>
                <a:ext uri="{FF2B5EF4-FFF2-40B4-BE49-F238E27FC236}">
                  <a16:creationId xmlns:a16="http://schemas.microsoft.com/office/drawing/2014/main" id="{B48205C6-70F5-4652-9601-B18247C1C6B8}"/>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20162" y="6352656"/>
              <a:ext cx="551701" cy="413776"/>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51FC51BA-5505-4E43-B316-66DB513A3172}"/>
                </a:ext>
              </a:extLst>
            </p:cNvPr>
            <p:cNvSpPr txBox="1"/>
            <p:nvPr/>
          </p:nvSpPr>
          <p:spPr>
            <a:xfrm>
              <a:off x="373406" y="6368870"/>
              <a:ext cx="3010311" cy="369332"/>
            </a:xfrm>
            <a:prstGeom prst="rect">
              <a:avLst/>
            </a:prstGeom>
            <a:noFill/>
          </p:spPr>
          <p:txBody>
            <a:bodyPr wrap="none" rtlCol="0">
              <a:spAutoFit/>
            </a:bodyPr>
            <a:lstStyle/>
            <a:p>
              <a:r>
                <a:rPr lang="en-US" dirty="0"/>
                <a:t>@michaelswinslow  |  #does21</a:t>
              </a:r>
            </a:p>
          </p:txBody>
        </p:sp>
      </p:grpSp>
    </p:spTree>
    <p:extLst>
      <p:ext uri="{BB962C8B-B14F-4D97-AF65-F5344CB8AC3E}">
        <p14:creationId xmlns:p14="http://schemas.microsoft.com/office/powerpoint/2010/main" val="19675864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6" name="Right Arrow 5"/>
          <p:cNvSpPr/>
          <p:nvPr/>
        </p:nvSpPr>
        <p:spPr>
          <a:xfrm>
            <a:off x="627849" y="1388225"/>
            <a:ext cx="1533460" cy="872837"/>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Logo, company name&#10;&#10;Description automatically generated">
            <a:extLst>
              <a:ext uri="{FF2B5EF4-FFF2-40B4-BE49-F238E27FC236}">
                <a16:creationId xmlns:a16="http://schemas.microsoft.com/office/drawing/2014/main" id="{76271F7E-815F-4F2E-9908-36198F9682F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753968" y="5957361"/>
            <a:ext cx="1200919" cy="952452"/>
          </a:xfrm>
          <a:prstGeom prst="rect">
            <a:avLst/>
          </a:prstGeom>
        </p:spPr>
      </p:pic>
      <p:grpSp>
        <p:nvGrpSpPr>
          <p:cNvPr id="11" name="Group 10">
            <a:extLst>
              <a:ext uri="{FF2B5EF4-FFF2-40B4-BE49-F238E27FC236}">
                <a16:creationId xmlns:a16="http://schemas.microsoft.com/office/drawing/2014/main" id="{F0DE116C-C30E-4954-B73F-8F3534875940}"/>
              </a:ext>
            </a:extLst>
          </p:cNvPr>
          <p:cNvGrpSpPr/>
          <p:nvPr/>
        </p:nvGrpSpPr>
        <p:grpSpPr>
          <a:xfrm>
            <a:off x="-65988" y="6352656"/>
            <a:ext cx="3558619" cy="438842"/>
            <a:chOff x="-65988" y="6352656"/>
            <a:chExt cx="3410033" cy="438842"/>
          </a:xfrm>
        </p:grpSpPr>
        <p:sp>
          <p:nvSpPr>
            <p:cNvPr id="12" name="Rounded Rectangle 17">
              <a:extLst>
                <a:ext uri="{FF2B5EF4-FFF2-40B4-BE49-F238E27FC236}">
                  <a16:creationId xmlns:a16="http://schemas.microsoft.com/office/drawing/2014/main" id="{A5BA7DE1-CC9B-4780-99EE-E9497D426DA8}"/>
                </a:ext>
              </a:extLst>
            </p:cNvPr>
            <p:cNvSpPr/>
            <p:nvPr/>
          </p:nvSpPr>
          <p:spPr>
            <a:xfrm>
              <a:off x="-65988" y="6352656"/>
              <a:ext cx="3349743" cy="438842"/>
            </a:xfrm>
            <a:prstGeom prst="round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Image result for twitter symbol">
              <a:extLst>
                <a:ext uri="{FF2B5EF4-FFF2-40B4-BE49-F238E27FC236}">
                  <a16:creationId xmlns:a16="http://schemas.microsoft.com/office/drawing/2014/main" id="{429D4B9A-DA71-42FD-809F-EF29B366229C}"/>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20162" y="6352656"/>
              <a:ext cx="551701" cy="41377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FA889C60-A728-46A5-A598-1BC89525C1FE}"/>
                </a:ext>
              </a:extLst>
            </p:cNvPr>
            <p:cNvSpPr txBox="1"/>
            <p:nvPr/>
          </p:nvSpPr>
          <p:spPr>
            <a:xfrm>
              <a:off x="373406" y="6368870"/>
              <a:ext cx="2970639" cy="369332"/>
            </a:xfrm>
            <a:prstGeom prst="rect">
              <a:avLst/>
            </a:prstGeom>
            <a:noFill/>
          </p:spPr>
          <p:txBody>
            <a:bodyPr wrap="none" rtlCol="0">
              <a:spAutoFit/>
            </a:bodyPr>
            <a:lstStyle/>
            <a:p>
              <a:r>
                <a:rPr lang="en-US" dirty="0"/>
                <a:t>@michaelswinslow  |  #does21</a:t>
              </a:r>
            </a:p>
          </p:txBody>
        </p:sp>
      </p:grpSp>
    </p:spTree>
    <p:extLst>
      <p:ext uri="{BB962C8B-B14F-4D97-AF65-F5344CB8AC3E}">
        <p14:creationId xmlns:p14="http://schemas.microsoft.com/office/powerpoint/2010/main" val="39377254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250" fill="hold"/>
                                        <p:tgtEl>
                                          <p:spTgt spid="11"/>
                                        </p:tgtEl>
                                        <p:attrNameLst>
                                          <p:attrName>ppt_x</p:attrName>
                                        </p:attrNameLst>
                                      </p:cBhvr>
                                      <p:tavLst>
                                        <p:tav tm="0">
                                          <p:val>
                                            <p:strVal val="0-#ppt_w/2"/>
                                          </p:val>
                                        </p:tav>
                                        <p:tav tm="100000">
                                          <p:val>
                                            <p:strVal val="#ppt_x"/>
                                          </p:val>
                                        </p:tav>
                                      </p:tavLst>
                                    </p:anim>
                                    <p:anim calcmode="lin" valueType="num">
                                      <p:cBhvr additive="base">
                                        <p:cTn id="8" dur="25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p:cTn id="13" dur="250" fill="hold"/>
                                        <p:tgtEl>
                                          <p:spTgt spid="6"/>
                                        </p:tgtEl>
                                        <p:attrNameLst>
                                          <p:attrName>ppt_w</p:attrName>
                                        </p:attrNameLst>
                                      </p:cBhvr>
                                      <p:tavLst>
                                        <p:tav tm="0">
                                          <p:val>
                                            <p:fltVal val="0"/>
                                          </p:val>
                                        </p:tav>
                                        <p:tav tm="100000">
                                          <p:val>
                                            <p:strVal val="#ppt_w"/>
                                          </p:val>
                                        </p:tav>
                                      </p:tavLst>
                                    </p:anim>
                                    <p:anim calcmode="lin" valueType="num">
                                      <p:cBhvr>
                                        <p:cTn id="14" dur="250" fill="hold"/>
                                        <p:tgtEl>
                                          <p:spTgt spid="6"/>
                                        </p:tgtEl>
                                        <p:attrNameLst>
                                          <p:attrName>ppt_h</p:attrName>
                                        </p:attrNameLst>
                                      </p:cBhvr>
                                      <p:tavLst>
                                        <p:tav tm="0">
                                          <p:val>
                                            <p:fltVal val="0"/>
                                          </p:val>
                                        </p:tav>
                                        <p:tav tm="100000">
                                          <p:val>
                                            <p:strVal val="#ppt_h"/>
                                          </p:val>
                                        </p:tav>
                                      </p:tavLst>
                                    </p:anim>
                                    <p:anim calcmode="lin" valueType="num">
                                      <p:cBhvr>
                                        <p:cTn id="15" dur="250" fill="hold"/>
                                        <p:tgtEl>
                                          <p:spTgt spid="6"/>
                                        </p:tgtEl>
                                        <p:attrNameLst>
                                          <p:attrName>style.rotation</p:attrName>
                                        </p:attrNameLst>
                                      </p:cBhvr>
                                      <p:tavLst>
                                        <p:tav tm="0">
                                          <p:val>
                                            <p:fltVal val="90"/>
                                          </p:val>
                                        </p:tav>
                                        <p:tav tm="100000">
                                          <p:val>
                                            <p:fltVal val="0"/>
                                          </p:val>
                                        </p:tav>
                                      </p:tavLst>
                                    </p:anim>
                                    <p:animEffect transition="in" filter="fade">
                                      <p:cBhvr>
                                        <p:cTn id="16" dur="2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6CD6643-1B3E-41EA-B3E6-2F0559122AA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1143000"/>
            <a:ext cx="12192000" cy="9144000"/>
          </a:xfrm>
          <a:prstGeom prst="rect">
            <a:avLst/>
          </a:prstGeom>
        </p:spPr>
      </p:pic>
      <p:pic>
        <p:nvPicPr>
          <p:cNvPr id="4" name="Picture 3">
            <a:extLst>
              <a:ext uri="{FF2B5EF4-FFF2-40B4-BE49-F238E27FC236}">
                <a16:creationId xmlns:a16="http://schemas.microsoft.com/office/drawing/2014/main" id="{60711A8B-F592-4E6B-92CD-B2208B649AF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804585" y="5977286"/>
            <a:ext cx="1092264" cy="885396"/>
          </a:xfrm>
          <a:prstGeom prst="rect">
            <a:avLst/>
          </a:prstGeom>
        </p:spPr>
      </p:pic>
      <p:sp>
        <p:nvSpPr>
          <p:cNvPr id="5" name="TextBox 4">
            <a:extLst>
              <a:ext uri="{FF2B5EF4-FFF2-40B4-BE49-F238E27FC236}">
                <a16:creationId xmlns:a16="http://schemas.microsoft.com/office/drawing/2014/main" id="{B93564EB-E33C-42CA-9D01-738C733FF763}"/>
              </a:ext>
            </a:extLst>
          </p:cNvPr>
          <p:cNvSpPr txBox="1"/>
          <p:nvPr/>
        </p:nvSpPr>
        <p:spPr>
          <a:xfrm>
            <a:off x="1655805" y="-589578"/>
            <a:ext cx="9594034" cy="3719383"/>
          </a:xfrm>
          <a:prstGeom prst="rect">
            <a:avLst/>
          </a:prstGeom>
          <a:noFill/>
        </p:spPr>
        <p:txBody>
          <a:bodyPr vert="horz" lIns="91440" tIns="45720" rIns="91440" bIns="45720" rtlCol="0" anchor="b">
            <a:normAutofit/>
          </a:bodyPr>
          <a:lstStyle/>
          <a:p>
            <a:pPr>
              <a:lnSpc>
                <a:spcPct val="90000"/>
              </a:lnSpc>
              <a:spcBef>
                <a:spcPct val="0"/>
              </a:spcBef>
              <a:spcAft>
                <a:spcPts val="600"/>
              </a:spcAft>
            </a:pPr>
            <a:endParaRPr lang="en-US" sz="3200" b="1" dirty="0">
              <a:solidFill>
                <a:schemeClr val="bg1"/>
              </a:solidFill>
              <a:ea typeface="+mj-ea"/>
              <a:cs typeface="+mj-cs"/>
            </a:endParaRPr>
          </a:p>
          <a:p>
            <a:pPr>
              <a:lnSpc>
                <a:spcPct val="90000"/>
              </a:lnSpc>
              <a:spcBef>
                <a:spcPct val="0"/>
              </a:spcBef>
              <a:spcAft>
                <a:spcPts val="600"/>
              </a:spcAft>
            </a:pPr>
            <a:endParaRPr lang="en-US" sz="3200" b="1" dirty="0">
              <a:solidFill>
                <a:schemeClr val="bg1"/>
              </a:solidFill>
              <a:ea typeface="+mj-ea"/>
              <a:cs typeface="+mj-cs"/>
            </a:endParaRPr>
          </a:p>
          <a:p>
            <a:pPr>
              <a:lnSpc>
                <a:spcPct val="90000"/>
              </a:lnSpc>
              <a:spcBef>
                <a:spcPct val="0"/>
              </a:spcBef>
              <a:spcAft>
                <a:spcPts val="600"/>
              </a:spcAft>
            </a:pPr>
            <a:endParaRPr lang="en-US" sz="3200" b="1" dirty="0">
              <a:solidFill>
                <a:schemeClr val="bg1"/>
              </a:solidFill>
              <a:ea typeface="+mj-ea"/>
              <a:cs typeface="+mj-cs"/>
            </a:endParaRPr>
          </a:p>
          <a:p>
            <a:pPr marL="514350" indent="-514350">
              <a:lnSpc>
                <a:spcPct val="90000"/>
              </a:lnSpc>
              <a:spcBef>
                <a:spcPct val="0"/>
              </a:spcBef>
              <a:spcAft>
                <a:spcPts val="600"/>
              </a:spcAft>
              <a:buFont typeface="+mj-lt"/>
              <a:buAutoNum type="arabicPeriod"/>
            </a:pPr>
            <a:r>
              <a:rPr lang="en-US" sz="4000" b="1" dirty="0">
                <a:solidFill>
                  <a:schemeClr val="bg1"/>
                </a:solidFill>
                <a:ea typeface="+mj-ea"/>
                <a:cs typeface="+mj-cs"/>
              </a:rPr>
              <a:t>Build your team’s AUTOMATION skills</a:t>
            </a:r>
          </a:p>
          <a:p>
            <a:pPr marL="514350" indent="-514350">
              <a:lnSpc>
                <a:spcPct val="90000"/>
              </a:lnSpc>
              <a:spcBef>
                <a:spcPct val="0"/>
              </a:spcBef>
              <a:spcAft>
                <a:spcPts val="600"/>
              </a:spcAft>
              <a:buFont typeface="+mj-lt"/>
              <a:buAutoNum type="arabicPeriod"/>
            </a:pPr>
            <a:r>
              <a:rPr lang="en-US" sz="4000" b="1" dirty="0">
                <a:solidFill>
                  <a:schemeClr val="bg1"/>
                </a:solidFill>
                <a:ea typeface="+mj-ea"/>
                <a:cs typeface="+mj-cs"/>
              </a:rPr>
              <a:t>Track down and eliminate TOIL</a:t>
            </a:r>
          </a:p>
          <a:p>
            <a:pPr marL="514350" indent="-514350">
              <a:lnSpc>
                <a:spcPct val="90000"/>
              </a:lnSpc>
              <a:spcBef>
                <a:spcPct val="0"/>
              </a:spcBef>
              <a:spcAft>
                <a:spcPts val="600"/>
              </a:spcAft>
              <a:buFont typeface="+mj-lt"/>
              <a:buAutoNum type="arabicPeriod"/>
            </a:pPr>
            <a:r>
              <a:rPr lang="en-US" sz="4000" b="1" dirty="0">
                <a:solidFill>
                  <a:schemeClr val="bg1"/>
                </a:solidFill>
              </a:rPr>
              <a:t>Be SELECTIVE and r</a:t>
            </a:r>
            <a:r>
              <a:rPr lang="en-US" sz="4000" b="1" dirty="0">
                <a:solidFill>
                  <a:schemeClr val="bg1"/>
                </a:solidFill>
                <a:ea typeface="+mj-ea"/>
                <a:cs typeface="+mj-cs"/>
              </a:rPr>
              <a:t>egulate your workload</a:t>
            </a:r>
          </a:p>
        </p:txBody>
      </p:sp>
      <p:sp>
        <p:nvSpPr>
          <p:cNvPr id="6" name="TextBox 5">
            <a:extLst>
              <a:ext uri="{FF2B5EF4-FFF2-40B4-BE49-F238E27FC236}">
                <a16:creationId xmlns:a16="http://schemas.microsoft.com/office/drawing/2014/main" id="{BD3F4699-0995-45D2-B23F-D7FF07D4AB6A}"/>
              </a:ext>
            </a:extLst>
          </p:cNvPr>
          <p:cNvSpPr txBox="1"/>
          <p:nvPr/>
        </p:nvSpPr>
        <p:spPr>
          <a:xfrm>
            <a:off x="815546" y="333632"/>
            <a:ext cx="5902065" cy="769441"/>
          </a:xfrm>
          <a:prstGeom prst="rect">
            <a:avLst/>
          </a:prstGeom>
          <a:noFill/>
        </p:spPr>
        <p:txBody>
          <a:bodyPr wrap="none" rtlCol="0">
            <a:spAutoFit/>
          </a:bodyPr>
          <a:lstStyle/>
          <a:p>
            <a:r>
              <a:rPr lang="en-US" sz="4400" b="1" dirty="0">
                <a:solidFill>
                  <a:schemeClr val="bg1"/>
                </a:solidFill>
              </a:rPr>
              <a:t>Confidence in SRE Team:</a:t>
            </a:r>
          </a:p>
        </p:txBody>
      </p:sp>
      <p:grpSp>
        <p:nvGrpSpPr>
          <p:cNvPr id="7" name="Group 6">
            <a:extLst>
              <a:ext uri="{FF2B5EF4-FFF2-40B4-BE49-F238E27FC236}">
                <a16:creationId xmlns:a16="http://schemas.microsoft.com/office/drawing/2014/main" id="{AB8C2E4E-1A5A-4863-8078-42A4B60833E5}"/>
              </a:ext>
            </a:extLst>
          </p:cNvPr>
          <p:cNvGrpSpPr/>
          <p:nvPr/>
        </p:nvGrpSpPr>
        <p:grpSpPr>
          <a:xfrm>
            <a:off x="-65988" y="6352656"/>
            <a:ext cx="3600020" cy="438842"/>
            <a:chOff x="-65988" y="6352656"/>
            <a:chExt cx="3449705" cy="438842"/>
          </a:xfrm>
        </p:grpSpPr>
        <p:sp>
          <p:nvSpPr>
            <p:cNvPr id="8" name="Rounded Rectangle 17">
              <a:extLst>
                <a:ext uri="{FF2B5EF4-FFF2-40B4-BE49-F238E27FC236}">
                  <a16:creationId xmlns:a16="http://schemas.microsoft.com/office/drawing/2014/main" id="{B192F552-EBE7-4517-90AD-1FFA470FE149}"/>
                </a:ext>
              </a:extLst>
            </p:cNvPr>
            <p:cNvSpPr/>
            <p:nvPr/>
          </p:nvSpPr>
          <p:spPr>
            <a:xfrm>
              <a:off x="-65988" y="6352656"/>
              <a:ext cx="3349743" cy="438842"/>
            </a:xfrm>
            <a:prstGeom prst="round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Image result for twitter symbol">
              <a:extLst>
                <a:ext uri="{FF2B5EF4-FFF2-40B4-BE49-F238E27FC236}">
                  <a16:creationId xmlns:a16="http://schemas.microsoft.com/office/drawing/2014/main" id="{09C745BD-8013-4CEA-8520-5A8D7F14C599}"/>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20162" y="6352656"/>
              <a:ext cx="551701" cy="413776"/>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A9820EB5-4E12-457E-BA37-C651EDA6B84F}"/>
                </a:ext>
              </a:extLst>
            </p:cNvPr>
            <p:cNvSpPr txBox="1"/>
            <p:nvPr/>
          </p:nvSpPr>
          <p:spPr>
            <a:xfrm>
              <a:off x="373406" y="6368870"/>
              <a:ext cx="3010311" cy="369332"/>
            </a:xfrm>
            <a:prstGeom prst="rect">
              <a:avLst/>
            </a:prstGeom>
            <a:noFill/>
          </p:spPr>
          <p:txBody>
            <a:bodyPr wrap="none" rtlCol="0">
              <a:spAutoFit/>
            </a:bodyPr>
            <a:lstStyle/>
            <a:p>
              <a:r>
                <a:rPr lang="en-US" dirty="0"/>
                <a:t>@michaelswinslow  |  #does21</a:t>
              </a:r>
            </a:p>
          </p:txBody>
        </p:sp>
      </p:grpSp>
    </p:spTree>
    <p:extLst>
      <p:ext uri="{BB962C8B-B14F-4D97-AF65-F5344CB8AC3E}">
        <p14:creationId xmlns:p14="http://schemas.microsoft.com/office/powerpoint/2010/main" val="2435116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animEffect transition="in" filter="fade">
                                      <p:cBhvr>
                                        <p:cTn id="7" dur="500"/>
                                        <p:tgtEl>
                                          <p:spTgt spid="5">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4" end="4"/>
                                            </p:txEl>
                                          </p:spTgt>
                                        </p:tgtEl>
                                        <p:attrNameLst>
                                          <p:attrName>style.visibility</p:attrName>
                                        </p:attrNameLst>
                                      </p:cBhvr>
                                      <p:to>
                                        <p:strVal val="visible"/>
                                      </p:to>
                                    </p:set>
                                    <p:animEffect transition="in" filter="fade">
                                      <p:cBhvr>
                                        <p:cTn id="12" dur="500"/>
                                        <p:tgtEl>
                                          <p:spTgt spid="5">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5" end="5"/>
                                            </p:txEl>
                                          </p:spTgt>
                                        </p:tgtEl>
                                        <p:attrNameLst>
                                          <p:attrName>style.visibility</p:attrName>
                                        </p:attrNameLst>
                                      </p:cBhvr>
                                      <p:to>
                                        <p:strVal val="visible"/>
                                      </p:to>
                                    </p:set>
                                    <p:animEffect transition="in" filter="fade">
                                      <p:cBhvr>
                                        <p:cTn id="17" dur="500"/>
                                        <p:tgtEl>
                                          <p:spTgt spid="5">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xit" presetSubtype="8" fill="hold" nodeType="clickEffect">
                                  <p:stCondLst>
                                    <p:cond delay="0"/>
                                  </p:stCondLst>
                                  <p:childTnLst>
                                    <p:anim calcmode="lin" valueType="num">
                                      <p:cBhvr additive="base">
                                        <p:cTn id="21" dur="250"/>
                                        <p:tgtEl>
                                          <p:spTgt spid="7"/>
                                        </p:tgtEl>
                                        <p:attrNameLst>
                                          <p:attrName>ppt_x</p:attrName>
                                        </p:attrNameLst>
                                      </p:cBhvr>
                                      <p:tavLst>
                                        <p:tav tm="0">
                                          <p:val>
                                            <p:strVal val="ppt_x"/>
                                          </p:val>
                                        </p:tav>
                                        <p:tav tm="100000">
                                          <p:val>
                                            <p:strVal val="0-ppt_w/2"/>
                                          </p:val>
                                        </p:tav>
                                      </p:tavLst>
                                    </p:anim>
                                    <p:anim calcmode="lin" valueType="num">
                                      <p:cBhvr additive="base">
                                        <p:cTn id="22" dur="250"/>
                                        <p:tgtEl>
                                          <p:spTgt spid="7"/>
                                        </p:tgtEl>
                                        <p:attrNameLst>
                                          <p:attrName>ppt_y</p:attrName>
                                        </p:attrNameLst>
                                      </p:cBhvr>
                                      <p:tavLst>
                                        <p:tav tm="0">
                                          <p:val>
                                            <p:strVal val="ppt_y"/>
                                          </p:val>
                                        </p:tav>
                                        <p:tav tm="100000">
                                          <p:val>
                                            <p:strVal val="ppt_y"/>
                                          </p:val>
                                        </p:tav>
                                      </p:tavLst>
                                    </p:anim>
                                    <p:set>
                                      <p:cBhvr>
                                        <p:cTn id="23" dur="1" fill="hold">
                                          <p:stCondLst>
                                            <p:cond delay="24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9809959" y="2755036"/>
            <a:ext cx="1729005" cy="172900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8" name="TextBox 17"/>
          <p:cNvSpPr txBox="1"/>
          <p:nvPr/>
        </p:nvSpPr>
        <p:spPr>
          <a:xfrm>
            <a:off x="1018883" y="5411314"/>
            <a:ext cx="1984389" cy="369332"/>
          </a:xfrm>
          <a:prstGeom prst="rect">
            <a:avLst/>
          </a:prstGeom>
          <a:noFill/>
        </p:spPr>
        <p:txBody>
          <a:bodyPr wrap="none" rtlCol="0">
            <a:spAutoFit/>
          </a:bodyPr>
          <a:lstStyle/>
          <a:p>
            <a:r>
              <a:rPr lang="en-US" dirty="0"/>
              <a:t>@</a:t>
            </a:r>
            <a:r>
              <a:rPr lang="en-US" dirty="0" err="1"/>
              <a:t>michaelswinslow</a:t>
            </a:r>
            <a:endParaRPr lang="en-US" dirty="0"/>
          </a:p>
        </p:txBody>
      </p:sp>
      <p:sp>
        <p:nvSpPr>
          <p:cNvPr id="19" name="TextBox 18"/>
          <p:cNvSpPr txBox="1"/>
          <p:nvPr/>
        </p:nvSpPr>
        <p:spPr>
          <a:xfrm>
            <a:off x="1018883" y="5895475"/>
            <a:ext cx="1777603" cy="369332"/>
          </a:xfrm>
          <a:prstGeom prst="rect">
            <a:avLst/>
          </a:prstGeom>
          <a:noFill/>
        </p:spPr>
        <p:txBody>
          <a:bodyPr wrap="none" rtlCol="0">
            <a:spAutoFit/>
          </a:bodyPr>
          <a:lstStyle/>
          <a:p>
            <a:r>
              <a:rPr lang="en-US" dirty="0" err="1"/>
              <a:t>michaelswinslow</a:t>
            </a:r>
            <a:endParaRPr lang="en-US" dirty="0"/>
          </a:p>
        </p:txBody>
      </p:sp>
      <p:pic>
        <p:nvPicPr>
          <p:cNvPr id="20" name="Picture 19"/>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48604" y="5452546"/>
            <a:ext cx="346417" cy="293574"/>
          </a:xfrm>
          <a:prstGeom prst="rect">
            <a:avLst/>
          </a:prstGeom>
        </p:spPr>
      </p:pic>
      <p:pic>
        <p:nvPicPr>
          <p:cNvPr id="21" name="Picture 20"/>
          <p:cNvPicPr>
            <a:picLocks noChangeAspect="1"/>
          </p:cNvPicPr>
          <p:nvPr/>
        </p:nvPicPr>
        <p:blipFill>
          <a:blip r:embed="rId4"/>
          <a:stretch>
            <a:fillRect/>
          </a:stretch>
        </p:blipFill>
        <p:spPr>
          <a:xfrm>
            <a:off x="624966" y="5909506"/>
            <a:ext cx="397394" cy="397394"/>
          </a:xfrm>
          <a:prstGeom prst="rect">
            <a:avLst/>
          </a:prstGeom>
        </p:spPr>
      </p:pic>
      <p:sp>
        <p:nvSpPr>
          <p:cNvPr id="9" name="TextBox 8">
            <a:extLst>
              <a:ext uri="{FF2B5EF4-FFF2-40B4-BE49-F238E27FC236}">
                <a16:creationId xmlns:a16="http://schemas.microsoft.com/office/drawing/2014/main" id="{F45A7A17-99CE-455A-A205-6CA9C023038F}"/>
              </a:ext>
            </a:extLst>
          </p:cNvPr>
          <p:cNvSpPr txBox="1"/>
          <p:nvPr/>
        </p:nvSpPr>
        <p:spPr>
          <a:xfrm>
            <a:off x="188117" y="3048316"/>
            <a:ext cx="4761254" cy="830997"/>
          </a:xfrm>
          <a:prstGeom prst="rect">
            <a:avLst/>
          </a:prstGeom>
          <a:noFill/>
          <a:effectLst>
            <a:outerShdw blurRad="50800" dist="38100" dir="2700000" algn="tl" rotWithShape="0">
              <a:prstClr val="black">
                <a:alpha val="40000"/>
              </a:prstClr>
            </a:outerShdw>
          </a:effectLst>
        </p:spPr>
        <p:txBody>
          <a:bodyPr wrap="square" rtlCol="0">
            <a:spAutoFit/>
          </a:bodyPr>
          <a:lstStyle/>
          <a:p>
            <a:pPr marL="285750" indent="-285750">
              <a:buFont typeface="Arial" panose="020B0604020202020204" pitchFamily="34" charset="0"/>
              <a:buChar char="•"/>
            </a:pPr>
            <a:r>
              <a:rPr lang="en-US" sz="4800" b="1" dirty="0">
                <a:solidFill>
                  <a:schemeClr val="bg1"/>
                </a:solidFill>
              </a:rPr>
              <a:t>Thank You!</a:t>
            </a:r>
          </a:p>
        </p:txBody>
      </p:sp>
      <p:sp>
        <p:nvSpPr>
          <p:cNvPr id="10" name="TextBox 9">
            <a:extLst>
              <a:ext uri="{FF2B5EF4-FFF2-40B4-BE49-F238E27FC236}">
                <a16:creationId xmlns:a16="http://schemas.microsoft.com/office/drawing/2014/main" id="{F903B7AC-C213-4362-9F25-721701FABB18}"/>
              </a:ext>
            </a:extLst>
          </p:cNvPr>
          <p:cNvSpPr txBox="1"/>
          <p:nvPr/>
        </p:nvSpPr>
        <p:spPr>
          <a:xfrm>
            <a:off x="188117" y="1105411"/>
            <a:ext cx="12192000" cy="707886"/>
          </a:xfrm>
          <a:prstGeom prst="rect">
            <a:avLst/>
          </a:prstGeom>
          <a:noFill/>
        </p:spPr>
        <p:txBody>
          <a:bodyPr wrap="square" rtlCol="0">
            <a:spAutoFit/>
          </a:bodyPr>
          <a:lstStyle/>
          <a:p>
            <a:r>
              <a:rPr lang="en-US" sz="4000" b="1" dirty="0"/>
              <a:t>Building Confidence in Your SRE Team</a:t>
            </a:r>
          </a:p>
        </p:txBody>
      </p:sp>
    </p:spTree>
    <p:extLst>
      <p:ext uri="{BB962C8B-B14F-4D97-AF65-F5344CB8AC3E}">
        <p14:creationId xmlns:p14="http://schemas.microsoft.com/office/powerpoint/2010/main" val="34066156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B47A792-6259-4979-AAC2-E1F6C978EFE5}"/>
              </a:ext>
            </a:extLst>
          </p:cNvPr>
          <p:cNvSpPr txBox="1"/>
          <p:nvPr/>
        </p:nvSpPr>
        <p:spPr>
          <a:xfrm>
            <a:off x="4706324" y="2921168"/>
            <a:ext cx="2779351" cy="1015663"/>
          </a:xfrm>
          <a:prstGeom prst="rect">
            <a:avLst/>
          </a:prstGeom>
          <a:noFill/>
        </p:spPr>
        <p:txBody>
          <a:bodyPr wrap="none" rtlCol="0">
            <a:spAutoFit/>
          </a:bodyPr>
          <a:lstStyle/>
          <a:p>
            <a:pPr algn="ctr"/>
            <a:r>
              <a:rPr lang="en-US" sz="6000" b="1" dirty="0"/>
              <a:t>DEVOPS</a:t>
            </a:r>
          </a:p>
        </p:txBody>
      </p:sp>
      <p:grpSp>
        <p:nvGrpSpPr>
          <p:cNvPr id="8" name="Group 7">
            <a:extLst>
              <a:ext uri="{FF2B5EF4-FFF2-40B4-BE49-F238E27FC236}">
                <a16:creationId xmlns:a16="http://schemas.microsoft.com/office/drawing/2014/main" id="{5E1AB270-8C26-4092-B09C-4536E9F9FAF2}"/>
              </a:ext>
            </a:extLst>
          </p:cNvPr>
          <p:cNvGrpSpPr/>
          <p:nvPr/>
        </p:nvGrpSpPr>
        <p:grpSpPr>
          <a:xfrm>
            <a:off x="-65988" y="6352656"/>
            <a:ext cx="3600020" cy="438842"/>
            <a:chOff x="-65988" y="6352656"/>
            <a:chExt cx="3449705" cy="438842"/>
          </a:xfrm>
        </p:grpSpPr>
        <p:sp>
          <p:nvSpPr>
            <p:cNvPr id="9" name="Rounded Rectangle 17">
              <a:extLst>
                <a:ext uri="{FF2B5EF4-FFF2-40B4-BE49-F238E27FC236}">
                  <a16:creationId xmlns:a16="http://schemas.microsoft.com/office/drawing/2014/main" id="{451B4B4D-18AF-4037-B443-0B79D9B44AD9}"/>
                </a:ext>
              </a:extLst>
            </p:cNvPr>
            <p:cNvSpPr/>
            <p:nvPr/>
          </p:nvSpPr>
          <p:spPr>
            <a:xfrm>
              <a:off x="-65988" y="6352656"/>
              <a:ext cx="3349743" cy="438842"/>
            </a:xfrm>
            <a:prstGeom prst="round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Image result for twitter symbol">
              <a:extLst>
                <a:ext uri="{FF2B5EF4-FFF2-40B4-BE49-F238E27FC236}">
                  <a16:creationId xmlns:a16="http://schemas.microsoft.com/office/drawing/2014/main" id="{BFFCF479-B345-4DCA-9739-9F99E9CD6C36}"/>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20162" y="6352656"/>
              <a:ext cx="551701" cy="413776"/>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4B2B9396-B3AE-41CE-B18F-433BCE63D5D3}"/>
                </a:ext>
              </a:extLst>
            </p:cNvPr>
            <p:cNvSpPr txBox="1"/>
            <p:nvPr/>
          </p:nvSpPr>
          <p:spPr>
            <a:xfrm>
              <a:off x="373406" y="6368870"/>
              <a:ext cx="3010311" cy="369332"/>
            </a:xfrm>
            <a:prstGeom prst="rect">
              <a:avLst/>
            </a:prstGeom>
            <a:noFill/>
          </p:spPr>
          <p:txBody>
            <a:bodyPr wrap="none" rtlCol="0">
              <a:spAutoFit/>
            </a:bodyPr>
            <a:lstStyle/>
            <a:p>
              <a:r>
                <a:rPr lang="en-US" dirty="0"/>
                <a:t>@michaelswinslow  |  #does21</a:t>
              </a:r>
            </a:p>
          </p:txBody>
        </p:sp>
      </p:grpSp>
    </p:spTree>
    <p:extLst>
      <p:ext uri="{BB962C8B-B14F-4D97-AF65-F5344CB8AC3E}">
        <p14:creationId xmlns:p14="http://schemas.microsoft.com/office/powerpoint/2010/main" val="14535255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B47A792-6259-4979-AAC2-E1F6C978EFE5}"/>
              </a:ext>
            </a:extLst>
          </p:cNvPr>
          <p:cNvSpPr txBox="1"/>
          <p:nvPr/>
        </p:nvSpPr>
        <p:spPr>
          <a:xfrm>
            <a:off x="4706324" y="2921168"/>
            <a:ext cx="2779351" cy="1015663"/>
          </a:xfrm>
          <a:prstGeom prst="rect">
            <a:avLst/>
          </a:prstGeom>
          <a:noFill/>
        </p:spPr>
        <p:txBody>
          <a:bodyPr wrap="none" rtlCol="0">
            <a:spAutoFit/>
          </a:bodyPr>
          <a:lstStyle/>
          <a:p>
            <a:pPr algn="ctr"/>
            <a:r>
              <a:rPr lang="en-US" sz="6000" b="1" dirty="0"/>
              <a:t>DEVOPS</a:t>
            </a:r>
          </a:p>
        </p:txBody>
      </p:sp>
      <p:sp>
        <p:nvSpPr>
          <p:cNvPr id="5" name="&quot;Not Allowed&quot; Symbol 4">
            <a:extLst>
              <a:ext uri="{FF2B5EF4-FFF2-40B4-BE49-F238E27FC236}">
                <a16:creationId xmlns:a16="http://schemas.microsoft.com/office/drawing/2014/main" id="{9A652154-7FBC-4C32-B4C4-443E1CF75E8A}"/>
              </a:ext>
            </a:extLst>
          </p:cNvPr>
          <p:cNvSpPr/>
          <p:nvPr/>
        </p:nvSpPr>
        <p:spPr>
          <a:xfrm>
            <a:off x="4050029" y="1560194"/>
            <a:ext cx="4091940" cy="3737610"/>
          </a:xfrm>
          <a:prstGeom prst="noSmoking">
            <a:avLst/>
          </a:prstGeom>
          <a:solidFill>
            <a:srgbClr val="FF0000"/>
          </a:solidFill>
          <a:ln w="31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TextBox 5">
            <a:extLst>
              <a:ext uri="{FF2B5EF4-FFF2-40B4-BE49-F238E27FC236}">
                <a16:creationId xmlns:a16="http://schemas.microsoft.com/office/drawing/2014/main" id="{379C867D-AC56-4459-BDD6-5303CF620DE6}"/>
              </a:ext>
            </a:extLst>
          </p:cNvPr>
          <p:cNvSpPr txBox="1"/>
          <p:nvPr/>
        </p:nvSpPr>
        <p:spPr>
          <a:xfrm>
            <a:off x="4673895" y="0"/>
            <a:ext cx="5623560" cy="1569660"/>
          </a:xfrm>
          <a:prstGeom prst="rect">
            <a:avLst/>
          </a:prstGeom>
          <a:noFill/>
        </p:spPr>
        <p:txBody>
          <a:bodyPr wrap="square" rtlCol="0">
            <a:spAutoFit/>
          </a:bodyPr>
          <a:lstStyle/>
          <a:p>
            <a:r>
              <a:rPr lang="en-US" sz="9600" b="1" dirty="0"/>
              <a:t>S R E</a:t>
            </a:r>
          </a:p>
        </p:txBody>
      </p:sp>
      <p:sp>
        <p:nvSpPr>
          <p:cNvPr id="2" name="TextBox 1">
            <a:extLst>
              <a:ext uri="{FF2B5EF4-FFF2-40B4-BE49-F238E27FC236}">
                <a16:creationId xmlns:a16="http://schemas.microsoft.com/office/drawing/2014/main" id="{8F2CE80A-7826-42C0-8BB8-A21A8A8B7836}"/>
              </a:ext>
            </a:extLst>
          </p:cNvPr>
          <p:cNvSpPr txBox="1"/>
          <p:nvPr/>
        </p:nvSpPr>
        <p:spPr>
          <a:xfrm>
            <a:off x="259882" y="2644169"/>
            <a:ext cx="3667225" cy="1569660"/>
          </a:xfrm>
          <a:prstGeom prst="rect">
            <a:avLst/>
          </a:prstGeom>
          <a:noFill/>
        </p:spPr>
        <p:txBody>
          <a:bodyPr wrap="square" rtlCol="0">
            <a:spAutoFit/>
          </a:bodyPr>
          <a:lstStyle/>
          <a:p>
            <a:r>
              <a:rPr lang="en-US" sz="3200" dirty="0"/>
              <a:t>Our Software Engineers (SWE) will </a:t>
            </a:r>
            <a:r>
              <a:rPr lang="en-US" sz="3200" b="1" dirty="0"/>
              <a:t>develop</a:t>
            </a:r>
            <a:r>
              <a:rPr lang="en-US" sz="3200" dirty="0"/>
              <a:t> software</a:t>
            </a:r>
          </a:p>
        </p:txBody>
      </p:sp>
      <p:sp>
        <p:nvSpPr>
          <p:cNvPr id="7" name="TextBox 6">
            <a:extLst>
              <a:ext uri="{FF2B5EF4-FFF2-40B4-BE49-F238E27FC236}">
                <a16:creationId xmlns:a16="http://schemas.microsoft.com/office/drawing/2014/main" id="{8933AFCE-A0A5-425A-955A-9205F6485DEB}"/>
              </a:ext>
            </a:extLst>
          </p:cNvPr>
          <p:cNvSpPr txBox="1"/>
          <p:nvPr/>
        </p:nvSpPr>
        <p:spPr>
          <a:xfrm>
            <a:off x="8264891" y="2498186"/>
            <a:ext cx="3667225" cy="1569660"/>
          </a:xfrm>
          <a:prstGeom prst="rect">
            <a:avLst/>
          </a:prstGeom>
          <a:noFill/>
        </p:spPr>
        <p:txBody>
          <a:bodyPr wrap="square" rtlCol="0">
            <a:spAutoFit/>
          </a:bodyPr>
          <a:lstStyle/>
          <a:p>
            <a:r>
              <a:rPr lang="en-US" sz="3200" dirty="0"/>
              <a:t>Our Site Reliability Engineers (SRE) will </a:t>
            </a:r>
            <a:r>
              <a:rPr lang="en-US" sz="3200" b="1" dirty="0"/>
              <a:t>operate</a:t>
            </a:r>
            <a:r>
              <a:rPr lang="en-US" sz="3200" dirty="0"/>
              <a:t> software</a:t>
            </a:r>
          </a:p>
        </p:txBody>
      </p:sp>
      <p:grpSp>
        <p:nvGrpSpPr>
          <p:cNvPr id="8" name="Group 7">
            <a:extLst>
              <a:ext uri="{FF2B5EF4-FFF2-40B4-BE49-F238E27FC236}">
                <a16:creationId xmlns:a16="http://schemas.microsoft.com/office/drawing/2014/main" id="{99F96A1D-67EA-4FB4-9C25-4153AC1C0073}"/>
              </a:ext>
            </a:extLst>
          </p:cNvPr>
          <p:cNvGrpSpPr/>
          <p:nvPr/>
        </p:nvGrpSpPr>
        <p:grpSpPr>
          <a:xfrm>
            <a:off x="-65988" y="6352656"/>
            <a:ext cx="3600020" cy="438842"/>
            <a:chOff x="-65988" y="6352656"/>
            <a:chExt cx="3449705" cy="438842"/>
          </a:xfrm>
        </p:grpSpPr>
        <p:sp>
          <p:nvSpPr>
            <p:cNvPr id="9" name="Rounded Rectangle 17">
              <a:extLst>
                <a:ext uri="{FF2B5EF4-FFF2-40B4-BE49-F238E27FC236}">
                  <a16:creationId xmlns:a16="http://schemas.microsoft.com/office/drawing/2014/main" id="{A1F7D88F-F845-4C9C-9E1D-CA3BF82F4E3C}"/>
                </a:ext>
              </a:extLst>
            </p:cNvPr>
            <p:cNvSpPr/>
            <p:nvPr/>
          </p:nvSpPr>
          <p:spPr>
            <a:xfrm>
              <a:off x="-65988" y="6352656"/>
              <a:ext cx="3349743" cy="438842"/>
            </a:xfrm>
            <a:prstGeom prst="round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Image result for twitter symbol">
              <a:extLst>
                <a:ext uri="{FF2B5EF4-FFF2-40B4-BE49-F238E27FC236}">
                  <a16:creationId xmlns:a16="http://schemas.microsoft.com/office/drawing/2014/main" id="{BFE85C6B-97F0-4A42-880C-8B9C75DDD577}"/>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20162" y="6352656"/>
              <a:ext cx="551701" cy="413776"/>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1B8339C4-8C4A-428B-8109-08A5141A45FB}"/>
                </a:ext>
              </a:extLst>
            </p:cNvPr>
            <p:cNvSpPr txBox="1"/>
            <p:nvPr/>
          </p:nvSpPr>
          <p:spPr>
            <a:xfrm>
              <a:off x="373406" y="6368870"/>
              <a:ext cx="3010311" cy="369332"/>
            </a:xfrm>
            <a:prstGeom prst="rect">
              <a:avLst/>
            </a:prstGeom>
            <a:noFill/>
          </p:spPr>
          <p:txBody>
            <a:bodyPr wrap="none" rtlCol="0">
              <a:spAutoFit/>
            </a:bodyPr>
            <a:lstStyle/>
            <a:p>
              <a:r>
                <a:rPr lang="en-US" dirty="0"/>
                <a:t>@michaelswinslow  |  #does21</a:t>
              </a:r>
            </a:p>
          </p:txBody>
        </p:sp>
      </p:grpSp>
    </p:spTree>
    <p:extLst>
      <p:ext uri="{BB962C8B-B14F-4D97-AF65-F5344CB8AC3E}">
        <p14:creationId xmlns:p14="http://schemas.microsoft.com/office/powerpoint/2010/main" val="1472942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2" grpId="0"/>
      <p:bldP spid="7"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026" name="Picture 2" descr="Myriam Gourfink">
            <a:extLst>
              <a:ext uri="{FF2B5EF4-FFF2-40B4-BE49-F238E27FC236}">
                <a16:creationId xmlns:a16="http://schemas.microsoft.com/office/drawing/2014/main" id="{7238347B-6FD1-4C72-9382-08D3DF442185}"/>
              </a:ext>
            </a:extLst>
          </p:cNvPr>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2D01EF94-F533-4147-9FD3-7B934B603227}"/>
              </a:ext>
            </a:extLst>
          </p:cNvPr>
          <p:cNvSpPr/>
          <p:nvPr/>
        </p:nvSpPr>
        <p:spPr>
          <a:xfrm>
            <a:off x="2499448" y="6449649"/>
            <a:ext cx="6691086" cy="307777"/>
          </a:xfrm>
          <a:prstGeom prst="rect">
            <a:avLst/>
          </a:prstGeom>
        </p:spPr>
        <p:txBody>
          <a:bodyPr wrap="square">
            <a:spAutoFit/>
          </a:bodyPr>
          <a:lstStyle/>
          <a:p>
            <a:pPr algn="r"/>
            <a:r>
              <a:rPr lang="en-US" sz="1400" dirty="0">
                <a:solidFill>
                  <a:schemeClr val="bg1"/>
                </a:solidFill>
                <a:latin typeface="Source Sans Pro" panose="020B0503030403020204" pitchFamily="34" charset="0"/>
                <a:hlinkClick r:id="rId3">
                  <a:extLst>
                    <a:ext uri="{A12FA001-AC4F-418D-AE19-62706E023703}">
                      <ahyp:hlinkClr xmlns:ahyp="http://schemas.microsoft.com/office/drawing/2018/hyperlinkcolor" val="tx"/>
                    </a:ext>
                  </a:extLst>
                </a:hlinkClick>
              </a:rPr>
              <a:t>"Myriam </a:t>
            </a:r>
            <a:r>
              <a:rPr lang="en-US" sz="1400" dirty="0" err="1">
                <a:solidFill>
                  <a:schemeClr val="bg1"/>
                </a:solidFill>
                <a:latin typeface="Source Sans Pro" panose="020B0503030403020204" pitchFamily="34" charset="0"/>
                <a:hlinkClick r:id="rId3">
                  <a:extLst>
                    <a:ext uri="{A12FA001-AC4F-418D-AE19-62706E023703}">
                      <ahyp:hlinkClr xmlns:ahyp="http://schemas.microsoft.com/office/drawing/2018/hyperlinkcolor" val="tx"/>
                    </a:ext>
                  </a:extLst>
                </a:hlinkClick>
              </a:rPr>
              <a:t>Gourfink</a:t>
            </a:r>
            <a:r>
              <a:rPr lang="en-US" sz="1400" dirty="0">
                <a:solidFill>
                  <a:schemeClr val="bg1"/>
                </a:solidFill>
                <a:latin typeface="Source Sans Pro" panose="020B0503030403020204" pitchFamily="34" charset="0"/>
                <a:hlinkClick r:id="rId3">
                  <a:extLst>
                    <a:ext uri="{A12FA001-AC4F-418D-AE19-62706E023703}">
                      <ahyp:hlinkClr xmlns:ahyp="http://schemas.microsoft.com/office/drawing/2018/hyperlinkcolor" val="tx"/>
                    </a:ext>
                  </a:extLst>
                </a:hlinkClick>
              </a:rPr>
              <a:t>"</a:t>
            </a:r>
            <a:r>
              <a:rPr lang="en-US" sz="1400" dirty="0">
                <a:solidFill>
                  <a:schemeClr val="bg1"/>
                </a:solidFill>
                <a:latin typeface="Source Sans Pro" panose="020B0503030403020204" pitchFamily="34" charset="0"/>
              </a:rPr>
              <a:t> by </a:t>
            </a:r>
            <a:r>
              <a:rPr lang="en-US" sz="1400" dirty="0" err="1">
                <a:solidFill>
                  <a:schemeClr val="bg1"/>
                </a:solidFill>
                <a:latin typeface="Source Sans Pro" panose="020B0503030403020204" pitchFamily="34" charset="0"/>
                <a:hlinkClick r:id="rId4">
                  <a:extLst>
                    <a:ext uri="{A12FA001-AC4F-418D-AE19-62706E023703}">
                      <ahyp:hlinkClr xmlns:ahyp="http://schemas.microsoft.com/office/drawing/2018/hyperlinkcolor" val="tx"/>
                    </a:ext>
                  </a:extLst>
                </a:hlinkClick>
              </a:rPr>
              <a:t>dancetechtv</a:t>
            </a:r>
            <a:r>
              <a:rPr lang="en-US" sz="1400" dirty="0">
                <a:solidFill>
                  <a:schemeClr val="bg1"/>
                </a:solidFill>
                <a:latin typeface="Source Sans Pro" panose="020B0503030403020204" pitchFamily="34" charset="0"/>
              </a:rPr>
              <a:t> is licensed under </a:t>
            </a:r>
            <a:r>
              <a:rPr lang="en-US" sz="1400" dirty="0">
                <a:solidFill>
                  <a:schemeClr val="bg1"/>
                </a:solidFill>
                <a:latin typeface="Source Sans Pro" panose="020B0503030403020204" pitchFamily="34" charset="0"/>
                <a:hlinkClick r:id="rId5">
                  <a:extLst>
                    <a:ext uri="{A12FA001-AC4F-418D-AE19-62706E023703}">
                      <ahyp:hlinkClr xmlns:ahyp="http://schemas.microsoft.com/office/drawing/2018/hyperlinkcolor" val="tx"/>
                    </a:ext>
                  </a:extLst>
                </a:hlinkClick>
              </a:rPr>
              <a:t>CC BY-SA 2.0</a:t>
            </a:r>
            <a:endParaRPr lang="en-US" sz="1400" dirty="0">
              <a:solidFill>
                <a:schemeClr val="bg1"/>
              </a:solidFill>
            </a:endParaRPr>
          </a:p>
        </p:txBody>
      </p:sp>
      <p:sp>
        <p:nvSpPr>
          <p:cNvPr id="2" name="Thought Bubble: Cloud 1">
            <a:extLst>
              <a:ext uri="{FF2B5EF4-FFF2-40B4-BE49-F238E27FC236}">
                <a16:creationId xmlns:a16="http://schemas.microsoft.com/office/drawing/2014/main" id="{BB8E461D-A559-4079-B32E-B02AA9520779}"/>
              </a:ext>
            </a:extLst>
          </p:cNvPr>
          <p:cNvSpPr/>
          <p:nvPr/>
        </p:nvSpPr>
        <p:spPr>
          <a:xfrm>
            <a:off x="4090737" y="173256"/>
            <a:ext cx="3388092" cy="1482290"/>
          </a:xfrm>
          <a:prstGeom prst="cloudCallout">
            <a:avLst>
              <a:gd name="adj1" fmla="val 60417"/>
              <a:gd name="adj2" fmla="val 57955"/>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0070C0"/>
                </a:solidFill>
              </a:rPr>
              <a:t>How is this </a:t>
            </a:r>
            <a:r>
              <a:rPr lang="en-US" sz="2400" b="1" dirty="0">
                <a:solidFill>
                  <a:srgbClr val="0070C0"/>
                </a:solidFill>
              </a:rPr>
              <a:t>NOT</a:t>
            </a:r>
            <a:r>
              <a:rPr lang="en-US" sz="2400" dirty="0">
                <a:solidFill>
                  <a:srgbClr val="0070C0"/>
                </a:solidFill>
              </a:rPr>
              <a:t> operations?</a:t>
            </a:r>
          </a:p>
        </p:txBody>
      </p:sp>
      <p:pic>
        <p:nvPicPr>
          <p:cNvPr id="6" name="Picture 5" descr="Logo, company name&#10;&#10;Description automatically generated">
            <a:extLst>
              <a:ext uri="{FF2B5EF4-FFF2-40B4-BE49-F238E27FC236}">
                <a16:creationId xmlns:a16="http://schemas.microsoft.com/office/drawing/2014/main" id="{B900B0F8-51BB-4BE7-9889-5E83A1464C60}"/>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0753968" y="5957361"/>
            <a:ext cx="1200919" cy="952452"/>
          </a:xfrm>
          <a:prstGeom prst="rect">
            <a:avLst/>
          </a:prstGeom>
        </p:spPr>
      </p:pic>
      <p:grpSp>
        <p:nvGrpSpPr>
          <p:cNvPr id="7" name="Group 6">
            <a:extLst>
              <a:ext uri="{FF2B5EF4-FFF2-40B4-BE49-F238E27FC236}">
                <a16:creationId xmlns:a16="http://schemas.microsoft.com/office/drawing/2014/main" id="{6EBCDB1F-1F40-4111-804D-3CF233333309}"/>
              </a:ext>
            </a:extLst>
          </p:cNvPr>
          <p:cNvGrpSpPr/>
          <p:nvPr/>
        </p:nvGrpSpPr>
        <p:grpSpPr>
          <a:xfrm>
            <a:off x="-65988" y="6352656"/>
            <a:ext cx="3600020" cy="438842"/>
            <a:chOff x="-65988" y="6352656"/>
            <a:chExt cx="3449705" cy="438842"/>
          </a:xfrm>
        </p:grpSpPr>
        <p:sp>
          <p:nvSpPr>
            <p:cNvPr id="8" name="Rounded Rectangle 17">
              <a:extLst>
                <a:ext uri="{FF2B5EF4-FFF2-40B4-BE49-F238E27FC236}">
                  <a16:creationId xmlns:a16="http://schemas.microsoft.com/office/drawing/2014/main" id="{75C570E6-3AC7-40DF-9E04-F6D5DBC6C840}"/>
                </a:ext>
              </a:extLst>
            </p:cNvPr>
            <p:cNvSpPr/>
            <p:nvPr/>
          </p:nvSpPr>
          <p:spPr>
            <a:xfrm>
              <a:off x="-65988" y="6352656"/>
              <a:ext cx="3349743" cy="438842"/>
            </a:xfrm>
            <a:prstGeom prst="round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Image result for twitter symbol">
              <a:extLst>
                <a:ext uri="{FF2B5EF4-FFF2-40B4-BE49-F238E27FC236}">
                  <a16:creationId xmlns:a16="http://schemas.microsoft.com/office/drawing/2014/main" id="{24C99E91-6049-475C-B367-4B65373B33F7}"/>
                </a:ext>
              </a:extLst>
            </p:cNvPr>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20162" y="6352656"/>
              <a:ext cx="551701" cy="413776"/>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0FEB6FF7-3771-4442-8DD4-D02522AA955E}"/>
                </a:ext>
              </a:extLst>
            </p:cNvPr>
            <p:cNvSpPr txBox="1"/>
            <p:nvPr/>
          </p:nvSpPr>
          <p:spPr>
            <a:xfrm>
              <a:off x="373406" y="6368870"/>
              <a:ext cx="3010311" cy="369332"/>
            </a:xfrm>
            <a:prstGeom prst="rect">
              <a:avLst/>
            </a:prstGeom>
            <a:noFill/>
          </p:spPr>
          <p:txBody>
            <a:bodyPr wrap="none" rtlCol="0">
              <a:spAutoFit/>
            </a:bodyPr>
            <a:lstStyle/>
            <a:p>
              <a:r>
                <a:rPr lang="en-US" dirty="0"/>
                <a:t>@michaelswinslow  |  #does21</a:t>
              </a:r>
            </a:p>
          </p:txBody>
        </p:sp>
      </p:grpSp>
    </p:spTree>
    <p:extLst>
      <p:ext uri="{BB962C8B-B14F-4D97-AF65-F5344CB8AC3E}">
        <p14:creationId xmlns:p14="http://schemas.microsoft.com/office/powerpoint/2010/main" val="8986473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Google - Site Reliability Engineering">
            <a:extLst>
              <a:ext uri="{FF2B5EF4-FFF2-40B4-BE49-F238E27FC236}">
                <a16:creationId xmlns:a16="http://schemas.microsoft.com/office/drawing/2014/main" id="{3BC693B8-C269-4FDB-AA33-970C28678C07}"/>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4191000" y="990600"/>
            <a:ext cx="3810000" cy="48768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nvGrpSpPr>
          <p:cNvPr id="3" name="Group 2">
            <a:extLst>
              <a:ext uri="{FF2B5EF4-FFF2-40B4-BE49-F238E27FC236}">
                <a16:creationId xmlns:a16="http://schemas.microsoft.com/office/drawing/2014/main" id="{A5D1389F-E2CD-4ED4-ADA5-FD2CD621E559}"/>
              </a:ext>
            </a:extLst>
          </p:cNvPr>
          <p:cNvGrpSpPr/>
          <p:nvPr/>
        </p:nvGrpSpPr>
        <p:grpSpPr>
          <a:xfrm>
            <a:off x="-65988" y="6352656"/>
            <a:ext cx="3600020" cy="438842"/>
            <a:chOff x="-65988" y="6352656"/>
            <a:chExt cx="3449705" cy="438842"/>
          </a:xfrm>
        </p:grpSpPr>
        <p:sp>
          <p:nvSpPr>
            <p:cNvPr id="4" name="Rounded Rectangle 17">
              <a:extLst>
                <a:ext uri="{FF2B5EF4-FFF2-40B4-BE49-F238E27FC236}">
                  <a16:creationId xmlns:a16="http://schemas.microsoft.com/office/drawing/2014/main" id="{24B29D28-B4AB-4A09-BEEE-F57C109119E3}"/>
                </a:ext>
              </a:extLst>
            </p:cNvPr>
            <p:cNvSpPr/>
            <p:nvPr/>
          </p:nvSpPr>
          <p:spPr>
            <a:xfrm>
              <a:off x="-65988" y="6352656"/>
              <a:ext cx="3349743" cy="438842"/>
            </a:xfrm>
            <a:prstGeom prst="round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Image result for twitter symbol">
              <a:extLst>
                <a:ext uri="{FF2B5EF4-FFF2-40B4-BE49-F238E27FC236}">
                  <a16:creationId xmlns:a16="http://schemas.microsoft.com/office/drawing/2014/main" id="{79190AC4-A9DC-448C-89F7-9ADBBEF78E2C}"/>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0162" y="6352656"/>
              <a:ext cx="551701" cy="41377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8629313D-CA5A-4D8D-889F-6EEFC7A24AD1}"/>
                </a:ext>
              </a:extLst>
            </p:cNvPr>
            <p:cNvSpPr txBox="1"/>
            <p:nvPr/>
          </p:nvSpPr>
          <p:spPr>
            <a:xfrm>
              <a:off x="373406" y="6368870"/>
              <a:ext cx="3010311" cy="369332"/>
            </a:xfrm>
            <a:prstGeom prst="rect">
              <a:avLst/>
            </a:prstGeom>
            <a:noFill/>
          </p:spPr>
          <p:txBody>
            <a:bodyPr wrap="none" rtlCol="0">
              <a:spAutoFit/>
            </a:bodyPr>
            <a:lstStyle/>
            <a:p>
              <a:r>
                <a:rPr lang="en-US" dirty="0"/>
                <a:t>@michaelswinslow  |  #does21</a:t>
              </a:r>
            </a:p>
          </p:txBody>
        </p:sp>
      </p:grpSp>
    </p:spTree>
    <p:extLst>
      <p:ext uri="{BB962C8B-B14F-4D97-AF65-F5344CB8AC3E}">
        <p14:creationId xmlns:p14="http://schemas.microsoft.com/office/powerpoint/2010/main" val="33705072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EEC6E66-B976-4338-A9B2-516A7E62747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597888" y="1266745"/>
            <a:ext cx="4996224" cy="4324510"/>
          </a:xfrm>
          <a:prstGeom prst="rect">
            <a:avLst/>
          </a:prstGeom>
        </p:spPr>
      </p:pic>
      <p:pic>
        <p:nvPicPr>
          <p:cNvPr id="4" name="Picture 2" descr="Google - Site Reliability Engineering">
            <a:extLst>
              <a:ext uri="{FF2B5EF4-FFF2-40B4-BE49-F238E27FC236}">
                <a16:creationId xmlns:a16="http://schemas.microsoft.com/office/drawing/2014/main" id="{7975A83C-8022-4FFF-AA64-2462E40278F8}"/>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316634" y="4617480"/>
            <a:ext cx="1276928" cy="163446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 name="Picture 1">
            <a:extLst>
              <a:ext uri="{FF2B5EF4-FFF2-40B4-BE49-F238E27FC236}">
                <a16:creationId xmlns:a16="http://schemas.microsoft.com/office/drawing/2014/main" id="{6EEBCF27-F003-4657-AC5B-19BFD96B1D9A}"/>
              </a:ext>
            </a:extLst>
          </p:cNvPr>
          <p:cNvPicPr>
            <a:picLocks noChangeAspect="1"/>
          </p:cNvPicPr>
          <p:nvPr/>
        </p:nvPicPr>
        <p:blipFill>
          <a:blip r:embed="rId4"/>
          <a:stretch>
            <a:fillRect/>
          </a:stretch>
        </p:blipFill>
        <p:spPr>
          <a:xfrm>
            <a:off x="4386262" y="5780706"/>
            <a:ext cx="3419475" cy="495300"/>
          </a:xfrm>
          <a:prstGeom prst="rect">
            <a:avLst/>
          </a:prstGeom>
        </p:spPr>
      </p:pic>
      <p:grpSp>
        <p:nvGrpSpPr>
          <p:cNvPr id="5" name="Group 4">
            <a:extLst>
              <a:ext uri="{FF2B5EF4-FFF2-40B4-BE49-F238E27FC236}">
                <a16:creationId xmlns:a16="http://schemas.microsoft.com/office/drawing/2014/main" id="{A5F77ACE-23B2-4A37-B1CC-C51A9622D6FB}"/>
              </a:ext>
            </a:extLst>
          </p:cNvPr>
          <p:cNvGrpSpPr/>
          <p:nvPr/>
        </p:nvGrpSpPr>
        <p:grpSpPr>
          <a:xfrm>
            <a:off x="-65988" y="6352656"/>
            <a:ext cx="3600020" cy="438842"/>
            <a:chOff x="-65988" y="6352656"/>
            <a:chExt cx="3449705" cy="438842"/>
          </a:xfrm>
        </p:grpSpPr>
        <p:sp>
          <p:nvSpPr>
            <p:cNvPr id="6" name="Rounded Rectangle 17">
              <a:extLst>
                <a:ext uri="{FF2B5EF4-FFF2-40B4-BE49-F238E27FC236}">
                  <a16:creationId xmlns:a16="http://schemas.microsoft.com/office/drawing/2014/main" id="{B020ACB5-3B1D-49D7-B76B-6466532F29CE}"/>
                </a:ext>
              </a:extLst>
            </p:cNvPr>
            <p:cNvSpPr/>
            <p:nvPr/>
          </p:nvSpPr>
          <p:spPr>
            <a:xfrm>
              <a:off x="-65988" y="6352656"/>
              <a:ext cx="3349743" cy="438842"/>
            </a:xfrm>
            <a:prstGeom prst="round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Image result for twitter symbol">
              <a:extLst>
                <a:ext uri="{FF2B5EF4-FFF2-40B4-BE49-F238E27FC236}">
                  <a16:creationId xmlns:a16="http://schemas.microsoft.com/office/drawing/2014/main" id="{B5217472-E0FB-49E0-B9BC-4D1EBBD0AB2A}"/>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20162" y="6352656"/>
              <a:ext cx="551701" cy="41377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59255D77-141A-4AB9-AAF3-6190D636FA05}"/>
                </a:ext>
              </a:extLst>
            </p:cNvPr>
            <p:cNvSpPr txBox="1"/>
            <p:nvPr/>
          </p:nvSpPr>
          <p:spPr>
            <a:xfrm>
              <a:off x="373406" y="6368870"/>
              <a:ext cx="3010311" cy="369332"/>
            </a:xfrm>
            <a:prstGeom prst="rect">
              <a:avLst/>
            </a:prstGeom>
            <a:noFill/>
          </p:spPr>
          <p:txBody>
            <a:bodyPr wrap="none" rtlCol="0">
              <a:spAutoFit/>
            </a:bodyPr>
            <a:lstStyle/>
            <a:p>
              <a:r>
                <a:rPr lang="en-US" dirty="0"/>
                <a:t>@michaelswinslow  |  #does21</a:t>
              </a:r>
            </a:p>
          </p:txBody>
        </p:sp>
      </p:grpSp>
    </p:spTree>
    <p:extLst>
      <p:ext uri="{BB962C8B-B14F-4D97-AF65-F5344CB8AC3E}">
        <p14:creationId xmlns:p14="http://schemas.microsoft.com/office/powerpoint/2010/main" val="298957905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141</TotalTime>
  <Words>1055</Words>
  <Application>Microsoft Macintosh PowerPoint</Application>
  <PresentationFormat>Widescreen</PresentationFormat>
  <Paragraphs>208</Paragraphs>
  <Slides>41</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41</vt:i4>
      </vt:variant>
    </vt:vector>
  </HeadingPairs>
  <TitlesOfParts>
    <vt:vector size="51" baseType="lpstr">
      <vt:lpstr>.AppleSystemUIFont</vt:lpstr>
      <vt:lpstr>AngsanaUPC</vt:lpstr>
      <vt:lpstr>Arial</vt:lpstr>
      <vt:lpstr>Calibri</vt:lpstr>
      <vt:lpstr>Calibri Light</vt:lpstr>
      <vt:lpstr>Gotham</vt:lpstr>
      <vt:lpstr>Gotham Book</vt:lpstr>
      <vt:lpstr>Gotham Light</vt:lpstr>
      <vt:lpstr>Source Sans Pro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“We must automate away the 100s of routine tasks which create the fog that impedes our vision.” – Dana Wilson, SVP of Reliability Engineering, Comcast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was most amazing to me was how automating our Mobile Back Office deployments positively affected our relationship with other teams. When the Product team was faced with an urgent customer need, we could make the change and deploy it to several environments quickly for review. Delivering our software became a non-event.”– Gustavo Pospischel, VP of Engineering, Comcast (2019)</vt:lpstr>
      <vt:lpstr>PowerPoint Presentation</vt:lpstr>
      <vt:lpstr>“Toil is the kind of work tied to running a production service that tends to be manual, repetitive, and automatable.” – Vivek Rau, Google</vt:lpstr>
      <vt:lpstr>Finding Time To Reduce Toil</vt:lpstr>
      <vt:lpstr>Finding Time To Reduce Toil</vt:lpstr>
      <vt:lpstr>Finding Time To Reduce Toil</vt:lpstr>
      <vt:lpstr>Finding Time To Reduce Toil</vt:lpstr>
      <vt:lpstr>Finding Time To Reduce Toil</vt:lpstr>
      <vt:lpstr>Finding Time To Reduce Toil</vt:lpstr>
      <vt:lpstr>Finding Time To Reduce Toil</vt:lpstr>
      <vt:lpstr>Finding Time To Reduce Toil</vt:lpstr>
      <vt:lpstr>PowerPoint Presentation</vt:lpstr>
      <vt:lpstr>“If an SRE team cannot regulate its own workload, it becomes the aggrieved party.” – Damon Edwards, PagerDuty</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Winslow, Michael</dc:creator>
  <cp:lastModifiedBy>Alex Broderick-Forster</cp:lastModifiedBy>
  <cp:revision>16</cp:revision>
  <dcterms:created xsi:type="dcterms:W3CDTF">2020-10-18T08:30:00Z</dcterms:created>
  <dcterms:modified xsi:type="dcterms:W3CDTF">2021-10-03T21:21:25Z</dcterms:modified>
</cp:coreProperties>
</file>